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40"/>
  </p:notesMasterIdLst>
  <p:sldIdLst>
    <p:sldId id="257" r:id="rId2"/>
    <p:sldId id="284" r:id="rId3"/>
    <p:sldId id="307" r:id="rId4"/>
    <p:sldId id="260" r:id="rId5"/>
    <p:sldId id="261" r:id="rId6"/>
    <p:sldId id="262" r:id="rId7"/>
    <p:sldId id="368" r:id="rId8"/>
    <p:sldId id="330" r:id="rId9"/>
    <p:sldId id="331" r:id="rId10"/>
    <p:sldId id="263" r:id="rId11"/>
    <p:sldId id="369" r:id="rId12"/>
    <p:sldId id="264" r:id="rId13"/>
    <p:sldId id="265" r:id="rId14"/>
    <p:sldId id="266" r:id="rId15"/>
    <p:sldId id="339" r:id="rId16"/>
    <p:sldId id="338" r:id="rId17"/>
    <p:sldId id="337" r:id="rId18"/>
    <p:sldId id="336" r:id="rId19"/>
    <p:sldId id="335" r:id="rId20"/>
    <p:sldId id="334" r:id="rId21"/>
    <p:sldId id="333" r:id="rId22"/>
    <p:sldId id="332" r:id="rId23"/>
    <p:sldId id="340" r:id="rId24"/>
    <p:sldId id="267" r:id="rId25"/>
    <p:sldId id="286" r:id="rId26"/>
    <p:sldId id="268" r:id="rId27"/>
    <p:sldId id="347" r:id="rId28"/>
    <p:sldId id="346" r:id="rId29"/>
    <p:sldId id="345" r:id="rId30"/>
    <p:sldId id="344" r:id="rId31"/>
    <p:sldId id="343" r:id="rId32"/>
    <p:sldId id="342" r:id="rId33"/>
    <p:sldId id="341" r:id="rId34"/>
    <p:sldId id="328" r:id="rId35"/>
    <p:sldId id="348" r:id="rId36"/>
    <p:sldId id="269" r:id="rId37"/>
    <p:sldId id="326" r:id="rId38"/>
    <p:sldId id="28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ynep Korkmaz" initials="ZK" lastIdx="14" clrIdx="0">
    <p:extLst>
      <p:ext uri="{19B8F6BF-5375-455C-9EA6-DF929625EA0E}">
        <p15:presenceInfo xmlns:p15="http://schemas.microsoft.com/office/powerpoint/2012/main" userId="S-1-5-21-2388202239-3538787356-3256464325-11761" providerId="AD"/>
      </p:ext>
    </p:extLst>
  </p:cmAuthor>
  <p:cmAuthor id="2" name="Hakan Çetin" initials="HÇ" lastIdx="9" clrIdx="1">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5BB"/>
    <a:srgbClr val="75246B"/>
    <a:srgbClr val="DD7E0B"/>
    <a:srgbClr val="FAB529"/>
    <a:srgbClr val="231F20"/>
    <a:srgbClr val="C7C6C6"/>
    <a:srgbClr val="0C7235"/>
    <a:srgbClr val="009A3E"/>
    <a:srgbClr val="E61F4F"/>
    <a:srgbClr val="0F8E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15" autoAdjust="0"/>
    <p:restoredTop sz="76832" autoAdjust="0"/>
  </p:normalViewPr>
  <p:slideViewPr>
    <p:cSldViewPr snapToGrid="0">
      <p:cViewPr varScale="1">
        <p:scale>
          <a:sx n="87" d="100"/>
          <a:sy n="87" d="100"/>
        </p:scale>
        <p:origin x="146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0812C-99F4-4A60-A70F-C15D22675736}" type="datetimeFigureOut">
              <a:rPr lang="tr-TR" smtClean="0"/>
              <a:t>11.10.2023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5E2FC1-A39E-49F7-9167-56FB638F2F9D}" type="slidenum">
              <a:rPr lang="tr-TR" smtClean="0"/>
              <a:t>‹#›</a:t>
            </a:fld>
            <a:endParaRPr lang="tr-TR"/>
          </a:p>
        </p:txBody>
      </p:sp>
    </p:spTree>
    <p:extLst>
      <p:ext uri="{BB962C8B-B14F-4D97-AF65-F5344CB8AC3E}">
        <p14:creationId xmlns:p14="http://schemas.microsoft.com/office/powerpoint/2010/main" val="3835493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2</a:t>
            </a:fld>
            <a:endParaRPr lang="tr-TR"/>
          </a:p>
        </p:txBody>
      </p:sp>
    </p:spTree>
    <p:extLst>
      <p:ext uri="{BB962C8B-B14F-4D97-AF65-F5344CB8AC3E}">
        <p14:creationId xmlns:p14="http://schemas.microsoft.com/office/powerpoint/2010/main" val="262427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12</a:t>
            </a:fld>
            <a:endParaRPr lang="tr-TR"/>
          </a:p>
        </p:txBody>
      </p:sp>
    </p:spTree>
    <p:extLst>
      <p:ext uri="{BB962C8B-B14F-4D97-AF65-F5344CB8AC3E}">
        <p14:creationId xmlns:p14="http://schemas.microsoft.com/office/powerpoint/2010/main" val="1839375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Öğrencilere boş</a:t>
            </a:r>
            <a:r>
              <a:rPr lang="tr-TR" baseline="0" dirty="0"/>
              <a:t> bir kağıt çıkartarak,  yan yana boşluk bırakarak ya da alt alta bir şekilde «</a:t>
            </a:r>
            <a:r>
              <a:rPr lang="tr-TR" b="1" baseline="0" dirty="0"/>
              <a:t>Her zaman, Bazen, Hiçbir zaman</a:t>
            </a:r>
            <a:r>
              <a:rPr lang="tr-TR" baseline="0" dirty="0"/>
              <a:t>» yazmalarını söyleyin.  </a:t>
            </a:r>
          </a:p>
          <a:p>
            <a:r>
              <a:rPr lang="tr-TR" baseline="0" dirty="0"/>
              <a:t>İlerleyen slaytlardaki cümleleri okudukça, öğrencilerin kendilerine uygun olan cevabın yanına işaret koymasını söyleyin. Cümleler bittiğinde, en çok hangi cevabı verdiklerini bu şekilde takip etmiş olacaklardır. </a:t>
            </a:r>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13</a:t>
            </a:fld>
            <a:endParaRPr lang="tr-TR"/>
          </a:p>
        </p:txBody>
      </p:sp>
    </p:spTree>
    <p:extLst>
      <p:ext uri="{BB962C8B-B14F-4D97-AF65-F5344CB8AC3E}">
        <p14:creationId xmlns:p14="http://schemas.microsoft.com/office/powerpoint/2010/main" val="2488693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14</a:t>
            </a:fld>
            <a:endParaRPr lang="tr-TR"/>
          </a:p>
        </p:txBody>
      </p:sp>
    </p:spTree>
    <p:extLst>
      <p:ext uri="{BB962C8B-B14F-4D97-AF65-F5344CB8AC3E}">
        <p14:creationId xmlns:p14="http://schemas.microsoft.com/office/powerpoint/2010/main" val="1876638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15</a:t>
            </a:fld>
            <a:endParaRPr lang="tr-TR"/>
          </a:p>
        </p:txBody>
      </p:sp>
    </p:spTree>
    <p:extLst>
      <p:ext uri="{BB962C8B-B14F-4D97-AF65-F5344CB8AC3E}">
        <p14:creationId xmlns:p14="http://schemas.microsoft.com/office/powerpoint/2010/main" val="3748836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16</a:t>
            </a:fld>
            <a:endParaRPr lang="tr-TR"/>
          </a:p>
        </p:txBody>
      </p:sp>
    </p:spTree>
    <p:extLst>
      <p:ext uri="{BB962C8B-B14F-4D97-AF65-F5344CB8AC3E}">
        <p14:creationId xmlns:p14="http://schemas.microsoft.com/office/powerpoint/2010/main" val="4014266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17</a:t>
            </a:fld>
            <a:endParaRPr lang="tr-TR"/>
          </a:p>
        </p:txBody>
      </p:sp>
    </p:spTree>
    <p:extLst>
      <p:ext uri="{BB962C8B-B14F-4D97-AF65-F5344CB8AC3E}">
        <p14:creationId xmlns:p14="http://schemas.microsoft.com/office/powerpoint/2010/main" val="1322213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18</a:t>
            </a:fld>
            <a:endParaRPr lang="tr-TR"/>
          </a:p>
        </p:txBody>
      </p:sp>
    </p:spTree>
    <p:extLst>
      <p:ext uri="{BB962C8B-B14F-4D97-AF65-F5344CB8AC3E}">
        <p14:creationId xmlns:p14="http://schemas.microsoft.com/office/powerpoint/2010/main" val="1832755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19</a:t>
            </a:fld>
            <a:endParaRPr lang="tr-TR"/>
          </a:p>
        </p:txBody>
      </p:sp>
    </p:spTree>
    <p:extLst>
      <p:ext uri="{BB962C8B-B14F-4D97-AF65-F5344CB8AC3E}">
        <p14:creationId xmlns:p14="http://schemas.microsoft.com/office/powerpoint/2010/main" val="2962767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20</a:t>
            </a:fld>
            <a:endParaRPr lang="tr-TR"/>
          </a:p>
        </p:txBody>
      </p:sp>
    </p:spTree>
    <p:extLst>
      <p:ext uri="{BB962C8B-B14F-4D97-AF65-F5344CB8AC3E}">
        <p14:creationId xmlns:p14="http://schemas.microsoft.com/office/powerpoint/2010/main" val="89828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21</a:t>
            </a:fld>
            <a:endParaRPr lang="tr-TR"/>
          </a:p>
        </p:txBody>
      </p:sp>
    </p:spTree>
    <p:extLst>
      <p:ext uri="{BB962C8B-B14F-4D97-AF65-F5344CB8AC3E}">
        <p14:creationId xmlns:p14="http://schemas.microsoft.com/office/powerpoint/2010/main" val="4015811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3</a:t>
            </a:fld>
            <a:endParaRPr lang="tr-TR"/>
          </a:p>
        </p:txBody>
      </p:sp>
    </p:spTree>
    <p:extLst>
      <p:ext uri="{BB962C8B-B14F-4D97-AF65-F5344CB8AC3E}">
        <p14:creationId xmlns:p14="http://schemas.microsoft.com/office/powerpoint/2010/main" val="1247851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22</a:t>
            </a:fld>
            <a:endParaRPr lang="tr-TR"/>
          </a:p>
        </p:txBody>
      </p:sp>
    </p:spTree>
    <p:extLst>
      <p:ext uri="{BB962C8B-B14F-4D97-AF65-F5344CB8AC3E}">
        <p14:creationId xmlns:p14="http://schemas.microsoft.com/office/powerpoint/2010/main" val="3998487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23</a:t>
            </a:fld>
            <a:endParaRPr lang="tr-TR"/>
          </a:p>
        </p:txBody>
      </p:sp>
    </p:spTree>
    <p:extLst>
      <p:ext uri="{BB962C8B-B14F-4D97-AF65-F5344CB8AC3E}">
        <p14:creationId xmlns:p14="http://schemas.microsoft.com/office/powerpoint/2010/main" val="2526748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24</a:t>
            </a:fld>
            <a:endParaRPr lang="tr-TR"/>
          </a:p>
        </p:txBody>
      </p:sp>
    </p:spTree>
    <p:extLst>
      <p:ext uri="{BB962C8B-B14F-4D97-AF65-F5344CB8AC3E}">
        <p14:creationId xmlns:p14="http://schemas.microsoft.com/office/powerpoint/2010/main" val="78258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aseline="0" dirty="0">
                <a:solidFill>
                  <a:srgbClr val="FF0000"/>
                </a:solidFill>
              </a:rPr>
              <a:t>Öncellikle ö</a:t>
            </a:r>
            <a:r>
              <a:rPr lang="tr-TR" dirty="0">
                <a:solidFill>
                  <a:srgbClr val="FF0000"/>
                </a:solidFill>
              </a:rPr>
              <a:t>ğrencilerden</a:t>
            </a:r>
            <a:r>
              <a:rPr lang="tr-TR" baseline="0" dirty="0">
                <a:solidFill>
                  <a:srgbClr val="FF0000"/>
                </a:solidFill>
              </a:rPr>
              <a:t> tahminlerini alın. «Sizce günlük en fazla kaç saat teknoloji kullanırsak bağımlı olmayız? Tahminlerinizi tahtaya yazacağım.» diyerek tahminleri toplayın. Tahminlerden sonra slaydı ilerlettiğinizde gerekli süre ile ilgili bilgi gelecektir. </a:t>
            </a:r>
            <a:endParaRPr lang="tr-TR" dirty="0">
              <a:solidFill>
                <a:srgbClr val="FF0000"/>
              </a:solidFill>
            </a:endParaRPr>
          </a:p>
        </p:txBody>
      </p:sp>
      <p:sp>
        <p:nvSpPr>
          <p:cNvPr id="4" name="Slayt Numarası Yer Tutucusu 3"/>
          <p:cNvSpPr>
            <a:spLocks noGrp="1"/>
          </p:cNvSpPr>
          <p:nvPr>
            <p:ph type="sldNum" sz="quarter" idx="10"/>
          </p:nvPr>
        </p:nvSpPr>
        <p:spPr/>
        <p:txBody>
          <a:bodyPr/>
          <a:lstStyle/>
          <a:p>
            <a:fld id="{375E2FC1-A39E-49F7-9167-56FB638F2F9D}" type="slidenum">
              <a:rPr lang="tr-TR" smtClean="0"/>
              <a:t>25</a:t>
            </a:fld>
            <a:endParaRPr lang="tr-TR"/>
          </a:p>
        </p:txBody>
      </p:sp>
    </p:spTree>
    <p:extLst>
      <p:ext uri="{BB962C8B-B14F-4D97-AF65-F5344CB8AC3E}">
        <p14:creationId xmlns:p14="http://schemas.microsoft.com/office/powerpoint/2010/main" val="685189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26</a:t>
            </a:fld>
            <a:endParaRPr lang="tr-TR"/>
          </a:p>
        </p:txBody>
      </p:sp>
    </p:spTree>
    <p:extLst>
      <p:ext uri="{BB962C8B-B14F-4D97-AF65-F5344CB8AC3E}">
        <p14:creationId xmlns:p14="http://schemas.microsoft.com/office/powerpoint/2010/main" val="3340293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27</a:t>
            </a:fld>
            <a:endParaRPr lang="tr-TR"/>
          </a:p>
        </p:txBody>
      </p:sp>
    </p:spTree>
    <p:extLst>
      <p:ext uri="{BB962C8B-B14F-4D97-AF65-F5344CB8AC3E}">
        <p14:creationId xmlns:p14="http://schemas.microsoft.com/office/powerpoint/2010/main" val="709181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28</a:t>
            </a:fld>
            <a:endParaRPr lang="tr-TR"/>
          </a:p>
        </p:txBody>
      </p:sp>
    </p:spTree>
    <p:extLst>
      <p:ext uri="{BB962C8B-B14F-4D97-AF65-F5344CB8AC3E}">
        <p14:creationId xmlns:p14="http://schemas.microsoft.com/office/powerpoint/2010/main" val="2185410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29</a:t>
            </a:fld>
            <a:endParaRPr lang="tr-TR"/>
          </a:p>
        </p:txBody>
      </p:sp>
    </p:spTree>
    <p:extLst>
      <p:ext uri="{BB962C8B-B14F-4D97-AF65-F5344CB8AC3E}">
        <p14:creationId xmlns:p14="http://schemas.microsoft.com/office/powerpoint/2010/main" val="814508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30</a:t>
            </a:fld>
            <a:endParaRPr lang="tr-TR"/>
          </a:p>
        </p:txBody>
      </p:sp>
    </p:spTree>
    <p:extLst>
      <p:ext uri="{BB962C8B-B14F-4D97-AF65-F5344CB8AC3E}">
        <p14:creationId xmlns:p14="http://schemas.microsoft.com/office/powerpoint/2010/main" val="3921927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31</a:t>
            </a:fld>
            <a:endParaRPr lang="tr-TR"/>
          </a:p>
        </p:txBody>
      </p:sp>
    </p:spTree>
    <p:extLst>
      <p:ext uri="{BB962C8B-B14F-4D97-AF65-F5344CB8AC3E}">
        <p14:creationId xmlns:p14="http://schemas.microsoft.com/office/powerpoint/2010/main" val="976101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4</a:t>
            </a:fld>
            <a:endParaRPr lang="tr-TR"/>
          </a:p>
        </p:txBody>
      </p:sp>
    </p:spTree>
    <p:extLst>
      <p:ext uri="{BB962C8B-B14F-4D97-AF65-F5344CB8AC3E}">
        <p14:creationId xmlns:p14="http://schemas.microsoft.com/office/powerpoint/2010/main" val="1269576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32</a:t>
            </a:fld>
            <a:endParaRPr lang="tr-TR"/>
          </a:p>
        </p:txBody>
      </p:sp>
    </p:spTree>
    <p:extLst>
      <p:ext uri="{BB962C8B-B14F-4D97-AF65-F5344CB8AC3E}">
        <p14:creationId xmlns:p14="http://schemas.microsoft.com/office/powerpoint/2010/main" val="1630907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33</a:t>
            </a:fld>
            <a:endParaRPr lang="tr-TR"/>
          </a:p>
        </p:txBody>
      </p:sp>
    </p:spTree>
    <p:extLst>
      <p:ext uri="{BB962C8B-B14F-4D97-AF65-F5344CB8AC3E}">
        <p14:creationId xmlns:p14="http://schemas.microsoft.com/office/powerpoint/2010/main" val="381147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Öğrencilere,</a:t>
            </a:r>
            <a:r>
              <a:rPr lang="tr-TR" baseline="0" dirty="0"/>
              <a:t> eğitim boyunca konuştukları konularla ilgili bazı sorular soracağınızı ve bu soruları birlikte tartışacağınızı belirterek sırayla soruları yöneltiniz.</a:t>
            </a:r>
          </a:p>
          <a:p>
            <a:endParaRPr lang="tr-TR" baseline="0" dirty="0"/>
          </a:p>
          <a:p>
            <a:r>
              <a:rPr lang="tr-TR" b="1" baseline="0" dirty="0"/>
              <a:t>Eğitimciye Not: </a:t>
            </a:r>
            <a:r>
              <a:rPr lang="tr-TR" baseline="0" dirty="0"/>
              <a:t>Bu soru cevap etkinliğini sürenizin yetmeyeceğini düşündüğünüz durumlarda atlayarak, bir sonraki etkinliğe geçebilirsiniz.</a:t>
            </a:r>
          </a:p>
        </p:txBody>
      </p:sp>
      <p:sp>
        <p:nvSpPr>
          <p:cNvPr id="4" name="Slayt Numarası Yer Tutucusu 3"/>
          <p:cNvSpPr>
            <a:spLocks noGrp="1"/>
          </p:cNvSpPr>
          <p:nvPr>
            <p:ph type="sldNum" sz="quarter" idx="10"/>
          </p:nvPr>
        </p:nvSpPr>
        <p:spPr/>
        <p:txBody>
          <a:bodyPr/>
          <a:lstStyle/>
          <a:p>
            <a:fld id="{375E2FC1-A39E-49F7-9167-56FB638F2F9D}" type="slidenum">
              <a:rPr lang="tr-TR" smtClean="0"/>
              <a:t>34</a:t>
            </a:fld>
            <a:endParaRPr lang="tr-TR"/>
          </a:p>
        </p:txBody>
      </p:sp>
    </p:spTree>
    <p:extLst>
      <p:ext uri="{BB962C8B-B14F-4D97-AF65-F5344CB8AC3E}">
        <p14:creationId xmlns:p14="http://schemas.microsoft.com/office/powerpoint/2010/main" val="1023649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Öğrencilere</a:t>
            </a:r>
            <a:r>
              <a:rPr lang="tr-TR" baseline="0" dirty="0"/>
              <a:t> bugün üzerine konuştuğunuz konuları da düşünerek bir çalışma yapacağınızı belirterek, sunumdaki yönergeyi uygulayınız. Çalışmanın sonunda birkaç gönüllü öğrencinin yazdıklarını okumalarını isteyiniz. Okunan yazıları tüm öğrencilerin dikkatle dinlemesini, kimlerin farklı ya da benzer şeyler yazdıklarını tartışacağınızı belirtiniz. </a:t>
            </a:r>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35</a:t>
            </a:fld>
            <a:endParaRPr lang="tr-TR"/>
          </a:p>
        </p:txBody>
      </p:sp>
    </p:spTree>
    <p:extLst>
      <p:ext uri="{BB962C8B-B14F-4D97-AF65-F5344CB8AC3E}">
        <p14:creationId xmlns:p14="http://schemas.microsoft.com/office/powerpoint/2010/main" val="630769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ilkokul çağı öğrencilerine ve çocuklara yönelik hazırlanmış aşağıdaki kitapçıktan yararlanılarak oluşturulmuştur:</a:t>
            </a:r>
          </a:p>
          <a:p>
            <a:r>
              <a:rPr lang="tr-TR" sz="1200" b="1" i="0" u="none" strike="noStrike" kern="1200" baseline="0" dirty="0" err="1">
                <a:solidFill>
                  <a:schemeClr val="tx1"/>
                </a:solidFill>
                <a:latin typeface="+mn-lt"/>
                <a:ea typeface="+mn-ea"/>
                <a:cs typeface="+mn-cs"/>
              </a:rPr>
              <a:t>Yeşilcan’la</a:t>
            </a:r>
            <a:r>
              <a:rPr lang="tr-TR" sz="1200" b="1" i="0" u="none" strike="noStrike" kern="1200" baseline="0" dirty="0">
                <a:solidFill>
                  <a:schemeClr val="tx1"/>
                </a:solidFill>
                <a:latin typeface="+mn-lt"/>
                <a:ea typeface="+mn-ea"/>
                <a:cs typeface="+mn-cs"/>
              </a:rPr>
              <a:t> Zararsız </a:t>
            </a:r>
            <a:r>
              <a:rPr lang="tr-TR" sz="1200" b="1" i="0" u="none" strike="noStrike" kern="1200" baseline="0">
                <a:solidFill>
                  <a:schemeClr val="tx1"/>
                </a:solidFill>
                <a:latin typeface="+mn-lt"/>
                <a:ea typeface="+mn-ea"/>
                <a:cs typeface="+mn-cs"/>
              </a:rPr>
              <a:t>Teknoloji,</a:t>
            </a:r>
            <a:r>
              <a:rPr lang="tr-TR" sz="1200" b="0" i="0" u="none" strike="noStrike" kern="1200" baseline="0">
                <a:solidFill>
                  <a:schemeClr val="tx1"/>
                </a:solidFill>
                <a:latin typeface="+mn-lt"/>
                <a:ea typeface="+mn-ea"/>
                <a:cs typeface="+mn-cs"/>
              </a:rPr>
              <a:t> </a:t>
            </a:r>
            <a:r>
              <a:rPr lang="tr-TR" sz="1200" b="0" i="0" u="none" strike="noStrike" kern="1200" baseline="0" dirty="0">
                <a:solidFill>
                  <a:schemeClr val="tx1"/>
                </a:solidFill>
                <a:latin typeface="+mn-lt"/>
                <a:ea typeface="+mn-ea"/>
                <a:cs typeface="+mn-cs"/>
              </a:rPr>
              <a:t>Mehmet Dinç (Metin)</a:t>
            </a:r>
            <a:r>
              <a:rPr lang="tr-TR" sz="1200" b="1" i="0" u="none" strike="noStrike" kern="1200" baseline="0" dirty="0">
                <a:solidFill>
                  <a:schemeClr val="tx1"/>
                </a:solidFill>
                <a:latin typeface="+mn-lt"/>
                <a:ea typeface="+mn-ea"/>
                <a:cs typeface="+mn-cs"/>
              </a:rPr>
              <a:t>, </a:t>
            </a:r>
            <a:r>
              <a:rPr lang="tr-TR" sz="1200" b="0" i="0" u="none" strike="noStrike" kern="1200" baseline="0" dirty="0">
                <a:solidFill>
                  <a:schemeClr val="tx1"/>
                </a:solidFill>
                <a:latin typeface="+mn-lt"/>
                <a:ea typeface="+mn-ea"/>
                <a:cs typeface="+mn-cs"/>
              </a:rPr>
              <a:t>Yasemin Kahriman (öykü), Hatice Esra Sarıkaya (etkinlikler), 2016, İstanbul, Yeşilay TBM Alan Kitaplığı Dizisi No: 15.</a:t>
            </a:r>
            <a:endParaRPr lang="tr-TR" b="0" dirty="0"/>
          </a:p>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38</a:t>
            </a:fld>
            <a:endParaRPr lang="tr-TR"/>
          </a:p>
        </p:txBody>
      </p:sp>
    </p:spTree>
    <p:extLst>
      <p:ext uri="{BB962C8B-B14F-4D97-AF65-F5344CB8AC3E}">
        <p14:creationId xmlns:p14="http://schemas.microsoft.com/office/powerpoint/2010/main" val="3076861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6</a:t>
            </a:fld>
            <a:endParaRPr lang="tr-TR"/>
          </a:p>
        </p:txBody>
      </p:sp>
    </p:spTree>
    <p:extLst>
      <p:ext uri="{BB962C8B-B14F-4D97-AF65-F5344CB8AC3E}">
        <p14:creationId xmlns:p14="http://schemas.microsoft.com/office/powerpoint/2010/main" val="1453070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7</a:t>
            </a:fld>
            <a:endParaRPr lang="tr-TR"/>
          </a:p>
        </p:txBody>
      </p:sp>
    </p:spTree>
    <p:extLst>
      <p:ext uri="{BB962C8B-B14F-4D97-AF65-F5344CB8AC3E}">
        <p14:creationId xmlns:p14="http://schemas.microsoft.com/office/powerpoint/2010/main" val="173902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8</a:t>
            </a:fld>
            <a:endParaRPr lang="tr-TR"/>
          </a:p>
        </p:txBody>
      </p:sp>
    </p:spTree>
    <p:extLst>
      <p:ext uri="{BB962C8B-B14F-4D97-AF65-F5344CB8AC3E}">
        <p14:creationId xmlns:p14="http://schemas.microsoft.com/office/powerpoint/2010/main" val="3854924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9</a:t>
            </a:fld>
            <a:endParaRPr lang="tr-TR"/>
          </a:p>
        </p:txBody>
      </p:sp>
    </p:spTree>
    <p:extLst>
      <p:ext uri="{BB962C8B-B14F-4D97-AF65-F5344CB8AC3E}">
        <p14:creationId xmlns:p14="http://schemas.microsoft.com/office/powerpoint/2010/main" val="3610998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10</a:t>
            </a:fld>
            <a:endParaRPr lang="tr-TR"/>
          </a:p>
        </p:txBody>
      </p:sp>
    </p:spTree>
    <p:extLst>
      <p:ext uri="{BB962C8B-B14F-4D97-AF65-F5344CB8AC3E}">
        <p14:creationId xmlns:p14="http://schemas.microsoft.com/office/powerpoint/2010/main" val="2792140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375E2FC1-A39E-49F7-9167-56FB638F2F9D}" type="slidenum">
              <a:rPr lang="tr-TR" smtClean="0"/>
              <a:t>11</a:t>
            </a:fld>
            <a:endParaRPr lang="tr-TR"/>
          </a:p>
        </p:txBody>
      </p:sp>
    </p:spTree>
    <p:extLst>
      <p:ext uri="{BB962C8B-B14F-4D97-AF65-F5344CB8AC3E}">
        <p14:creationId xmlns:p14="http://schemas.microsoft.com/office/powerpoint/2010/main" val="908333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97CAC58B-3BE2-4365-883A-179525A93A76}" type="datetimeFigureOut">
              <a:rPr lang="tr-TR" smtClean="0"/>
              <a:t>11.10.2023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1001B60-E7B2-4628-83B8-E811E53FF37F}" type="slidenum">
              <a:rPr lang="tr-TR" smtClean="0"/>
              <a:t>‹#›</a:t>
            </a:fld>
            <a:endParaRPr lang="tr-TR"/>
          </a:p>
        </p:txBody>
      </p:sp>
    </p:spTree>
    <p:extLst>
      <p:ext uri="{BB962C8B-B14F-4D97-AF65-F5344CB8AC3E}">
        <p14:creationId xmlns:p14="http://schemas.microsoft.com/office/powerpoint/2010/main" val="241421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7CAC58B-3BE2-4365-883A-179525A93A76}" type="datetimeFigureOut">
              <a:rPr lang="tr-TR" smtClean="0"/>
              <a:t>11.10.2023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1001B60-E7B2-4628-83B8-E811E53FF37F}" type="slidenum">
              <a:rPr lang="tr-TR" smtClean="0"/>
              <a:t>‹#›</a:t>
            </a:fld>
            <a:endParaRPr lang="tr-TR"/>
          </a:p>
        </p:txBody>
      </p:sp>
    </p:spTree>
    <p:extLst>
      <p:ext uri="{BB962C8B-B14F-4D97-AF65-F5344CB8AC3E}">
        <p14:creationId xmlns:p14="http://schemas.microsoft.com/office/powerpoint/2010/main" val="3501775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7CAC58B-3BE2-4365-883A-179525A93A76}" type="datetimeFigureOut">
              <a:rPr lang="tr-TR" smtClean="0"/>
              <a:t>11.10.2023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1001B60-E7B2-4628-83B8-E811E53FF37F}" type="slidenum">
              <a:rPr lang="tr-TR" smtClean="0"/>
              <a:t>‹#›</a:t>
            </a:fld>
            <a:endParaRPr lang="tr-TR"/>
          </a:p>
        </p:txBody>
      </p:sp>
    </p:spTree>
    <p:extLst>
      <p:ext uri="{BB962C8B-B14F-4D97-AF65-F5344CB8AC3E}">
        <p14:creationId xmlns:p14="http://schemas.microsoft.com/office/powerpoint/2010/main" val="1722513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4C2FA242-B9FA-954E-8EAA-2EE89BDE515C}"/>
              </a:ext>
            </a:extLst>
          </p:cNvPr>
          <p:cNvPicPr>
            <a:picLocks noChangeAspect="1"/>
          </p:cNvPicPr>
          <p:nvPr userDrawn="1"/>
        </p:nvPicPr>
        <p:blipFill>
          <a:blip r:embed="rId2"/>
          <a:stretch>
            <a:fillRect/>
          </a:stretch>
        </p:blipFill>
        <p:spPr>
          <a:xfrm>
            <a:off x="3568700" y="6030227"/>
            <a:ext cx="8623300" cy="469900"/>
          </a:xfrm>
          <a:prstGeom prst="rect">
            <a:avLst/>
          </a:prstGeom>
        </p:spPr>
      </p:pic>
      <p:sp>
        <p:nvSpPr>
          <p:cNvPr id="8" name="Dikdörtgen 7">
            <a:extLst>
              <a:ext uri="{FF2B5EF4-FFF2-40B4-BE49-F238E27FC236}">
                <a16:creationId xmlns:a16="http://schemas.microsoft.com/office/drawing/2014/main" id="{1C371332-BA42-A94E-8271-5C2F052EC569}"/>
              </a:ext>
            </a:extLst>
          </p:cNvPr>
          <p:cNvSpPr/>
          <p:nvPr userDrawn="1"/>
        </p:nvSpPr>
        <p:spPr>
          <a:xfrm>
            <a:off x="10608492" y="6085645"/>
            <a:ext cx="393057" cy="338554"/>
          </a:xfrm>
          <a:prstGeom prst="rect">
            <a:avLst/>
          </a:prstGeom>
          <a:noFill/>
        </p:spPr>
        <p:txBody>
          <a:bodyPr wrap="none">
            <a:spAutoFit/>
          </a:bodyPr>
          <a:lstStyle/>
          <a:p>
            <a:pPr algn="ctr"/>
            <a:fld id="{29B49450-677D-7C4E-A7FC-32CE8BE9989C}" type="slidenum">
              <a:rPr lang="tr-TR" sz="1600" smtClean="0">
                <a:solidFill>
                  <a:schemeClr val="bg1"/>
                </a:solidFill>
                <a:latin typeface="Myriad Pro" panose="020B0503030403020204" pitchFamily="34" charset="0"/>
              </a:rPr>
              <a:t>‹#›</a:t>
            </a:fld>
            <a:endParaRPr lang="tr-TR" sz="1600" dirty="0">
              <a:solidFill>
                <a:schemeClr val="bg1"/>
              </a:solidFill>
            </a:endParaRPr>
          </a:p>
        </p:txBody>
      </p:sp>
      <p:pic>
        <p:nvPicPr>
          <p:cNvPr id="9" name="Resim 8">
            <a:extLst>
              <a:ext uri="{FF2B5EF4-FFF2-40B4-BE49-F238E27FC236}">
                <a16:creationId xmlns:a16="http://schemas.microsoft.com/office/drawing/2014/main" id="{A5A0DBAD-EA9F-A849-B5E6-A987A1144B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487" y="5992004"/>
            <a:ext cx="3208338" cy="546347"/>
          </a:xfrm>
          <a:prstGeom prst="rect">
            <a:avLst/>
          </a:prstGeom>
        </p:spPr>
      </p:pic>
      <p:sp>
        <p:nvSpPr>
          <p:cNvPr id="10" name="Dikdörtgen 9">
            <a:extLst>
              <a:ext uri="{FF2B5EF4-FFF2-40B4-BE49-F238E27FC236}">
                <a16:creationId xmlns:a16="http://schemas.microsoft.com/office/drawing/2014/main" id="{A8487900-88ED-CA4E-9883-E66C7A872BD1}"/>
              </a:ext>
            </a:extLst>
          </p:cNvPr>
          <p:cNvSpPr/>
          <p:nvPr userDrawn="1"/>
        </p:nvSpPr>
        <p:spPr>
          <a:xfrm>
            <a:off x="0" y="1594"/>
            <a:ext cx="6278137" cy="139820"/>
          </a:xfrm>
          <a:prstGeom prst="rect">
            <a:avLst/>
          </a:prstGeom>
          <a:solidFill>
            <a:srgbClr val="11A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a:extLst>
              <a:ext uri="{FF2B5EF4-FFF2-40B4-BE49-F238E27FC236}">
                <a16:creationId xmlns:a16="http://schemas.microsoft.com/office/drawing/2014/main" id="{A2FA1F55-0A05-2849-A1CE-3BE55AAC71A2}"/>
              </a:ext>
            </a:extLst>
          </p:cNvPr>
          <p:cNvSpPr/>
          <p:nvPr userDrawn="1"/>
        </p:nvSpPr>
        <p:spPr>
          <a:xfrm>
            <a:off x="10175999" y="0"/>
            <a:ext cx="2016000" cy="141414"/>
          </a:xfrm>
          <a:prstGeom prst="rect">
            <a:avLst/>
          </a:prstGeom>
          <a:solidFill>
            <a:srgbClr val="06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5B33BD74-5BB6-454C-BB2B-E775FB4974BA}"/>
              </a:ext>
            </a:extLst>
          </p:cNvPr>
          <p:cNvSpPr/>
          <p:nvPr userDrawn="1"/>
        </p:nvSpPr>
        <p:spPr>
          <a:xfrm>
            <a:off x="8169094" y="0"/>
            <a:ext cx="2016000" cy="1414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a:extLst>
              <a:ext uri="{FF2B5EF4-FFF2-40B4-BE49-F238E27FC236}">
                <a16:creationId xmlns:a16="http://schemas.microsoft.com/office/drawing/2014/main" id="{99AEE486-9E45-8C4D-B2AE-82552055DD75}"/>
              </a:ext>
            </a:extLst>
          </p:cNvPr>
          <p:cNvSpPr/>
          <p:nvPr userDrawn="1"/>
        </p:nvSpPr>
        <p:spPr>
          <a:xfrm>
            <a:off x="6153094" y="0"/>
            <a:ext cx="2016000" cy="141414"/>
          </a:xfrm>
          <a:prstGeom prst="rect">
            <a:avLst/>
          </a:prstGeom>
          <a:solidFill>
            <a:srgbClr val="114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953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 fill="hold"/>
                                        <p:tgtEl>
                                          <p:spTgt spid="11"/>
                                        </p:tgtEl>
                                        <p:attrNameLst>
                                          <p:attrName>ppt_x</p:attrName>
                                        </p:attrNameLst>
                                      </p:cBhvr>
                                      <p:tavLst>
                                        <p:tav tm="0">
                                          <p:val>
                                            <p:strVal val="#ppt_x"/>
                                          </p:val>
                                        </p:tav>
                                        <p:tav tm="100000">
                                          <p:val>
                                            <p:strVal val="#ppt_x"/>
                                          </p:val>
                                        </p:tav>
                                      </p:tavLst>
                                    </p:anim>
                                    <p:anim calcmode="lin" valueType="num">
                                      <p:cBhvr additive="base">
                                        <p:cTn id="8" dur="1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 fill="hold"/>
                                        <p:tgtEl>
                                          <p:spTgt spid="12"/>
                                        </p:tgtEl>
                                        <p:attrNameLst>
                                          <p:attrName>ppt_x</p:attrName>
                                        </p:attrNameLst>
                                      </p:cBhvr>
                                      <p:tavLst>
                                        <p:tav tm="0">
                                          <p:val>
                                            <p:strVal val="#ppt_x"/>
                                          </p:val>
                                        </p:tav>
                                        <p:tav tm="100000">
                                          <p:val>
                                            <p:strVal val="#ppt_x"/>
                                          </p:val>
                                        </p:tav>
                                      </p:tavLst>
                                    </p:anim>
                                    <p:anim calcmode="lin" valueType="num">
                                      <p:cBhvr additive="base">
                                        <p:cTn id="13" dur="1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200"/>
                            </p:stCondLst>
                            <p:childTnLst>
                              <p:par>
                                <p:cTn id="15" presetID="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 fill="hold"/>
                                        <p:tgtEl>
                                          <p:spTgt spid="13"/>
                                        </p:tgtEl>
                                        <p:attrNameLst>
                                          <p:attrName>ppt_x</p:attrName>
                                        </p:attrNameLst>
                                      </p:cBhvr>
                                      <p:tavLst>
                                        <p:tav tm="0">
                                          <p:val>
                                            <p:strVal val="#ppt_x"/>
                                          </p:val>
                                        </p:tav>
                                        <p:tav tm="100000">
                                          <p:val>
                                            <p:strVal val="#ppt_x"/>
                                          </p:val>
                                        </p:tav>
                                      </p:tavLst>
                                    </p:anim>
                                    <p:anim calcmode="lin" valueType="num">
                                      <p:cBhvr additive="base">
                                        <p:cTn id="18" dur="100" fill="hold"/>
                                        <p:tgtEl>
                                          <p:spTgt spid="13"/>
                                        </p:tgtEl>
                                        <p:attrNameLst>
                                          <p:attrName>ppt_y</p:attrName>
                                        </p:attrNameLst>
                                      </p:cBhvr>
                                      <p:tavLst>
                                        <p:tav tm="0">
                                          <p:val>
                                            <p:strVal val="0-#ppt_h/2"/>
                                          </p:val>
                                        </p:tav>
                                        <p:tav tm="100000">
                                          <p:val>
                                            <p:strVal val="#ppt_y"/>
                                          </p:val>
                                        </p:tav>
                                      </p:tavLst>
                                    </p:anim>
                                  </p:childTnLst>
                                </p:cTn>
                              </p:par>
                            </p:childTnLst>
                          </p:cTn>
                        </p:par>
                        <p:par>
                          <p:cTn id="19" fill="hold">
                            <p:stCondLst>
                              <p:cond delay="300"/>
                            </p:stCondLst>
                            <p:childTnLst>
                              <p:par>
                                <p:cTn id="20" presetID="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 fill="hold"/>
                                        <p:tgtEl>
                                          <p:spTgt spid="10"/>
                                        </p:tgtEl>
                                        <p:attrNameLst>
                                          <p:attrName>ppt_x</p:attrName>
                                        </p:attrNameLst>
                                      </p:cBhvr>
                                      <p:tavLst>
                                        <p:tav tm="0">
                                          <p:val>
                                            <p:strVal val="#ppt_x"/>
                                          </p:val>
                                        </p:tav>
                                        <p:tav tm="100000">
                                          <p:val>
                                            <p:strVal val="#ppt_x"/>
                                          </p:val>
                                        </p:tav>
                                      </p:tavLst>
                                    </p:anim>
                                    <p:anim calcmode="lin" valueType="num">
                                      <p:cBhvr additive="base">
                                        <p:cTn id="23" dur="1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7CAC58B-3BE2-4365-883A-179525A93A76}" type="datetimeFigureOut">
              <a:rPr lang="tr-TR" smtClean="0"/>
              <a:t>11.10.2023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1001B60-E7B2-4628-83B8-E811E53FF37F}" type="slidenum">
              <a:rPr lang="tr-TR" smtClean="0"/>
              <a:t>‹#›</a:t>
            </a:fld>
            <a:endParaRPr lang="tr-TR"/>
          </a:p>
        </p:txBody>
      </p:sp>
    </p:spTree>
    <p:extLst>
      <p:ext uri="{BB962C8B-B14F-4D97-AF65-F5344CB8AC3E}">
        <p14:creationId xmlns:p14="http://schemas.microsoft.com/office/powerpoint/2010/main" val="189643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7CAC58B-3BE2-4365-883A-179525A93A76}" type="datetimeFigureOut">
              <a:rPr lang="tr-TR" smtClean="0"/>
              <a:t>11.10.2023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1001B60-E7B2-4628-83B8-E811E53FF37F}" type="slidenum">
              <a:rPr lang="tr-TR" smtClean="0"/>
              <a:t>‹#›</a:t>
            </a:fld>
            <a:endParaRPr lang="tr-TR"/>
          </a:p>
        </p:txBody>
      </p:sp>
    </p:spTree>
    <p:extLst>
      <p:ext uri="{BB962C8B-B14F-4D97-AF65-F5344CB8AC3E}">
        <p14:creationId xmlns:p14="http://schemas.microsoft.com/office/powerpoint/2010/main" val="2712402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7CAC58B-3BE2-4365-883A-179525A93A76}" type="datetimeFigureOut">
              <a:rPr lang="tr-TR" smtClean="0"/>
              <a:t>11.10.2023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1001B60-E7B2-4628-83B8-E811E53FF37F}" type="slidenum">
              <a:rPr lang="tr-TR" smtClean="0"/>
              <a:t>‹#›</a:t>
            </a:fld>
            <a:endParaRPr lang="tr-TR"/>
          </a:p>
        </p:txBody>
      </p:sp>
    </p:spTree>
    <p:extLst>
      <p:ext uri="{BB962C8B-B14F-4D97-AF65-F5344CB8AC3E}">
        <p14:creationId xmlns:p14="http://schemas.microsoft.com/office/powerpoint/2010/main" val="4057788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7CAC58B-3BE2-4365-883A-179525A93A76}" type="datetimeFigureOut">
              <a:rPr lang="tr-TR" smtClean="0"/>
              <a:t>11.10.2023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1001B60-E7B2-4628-83B8-E811E53FF37F}" type="slidenum">
              <a:rPr lang="tr-TR" smtClean="0"/>
              <a:t>‹#›</a:t>
            </a:fld>
            <a:endParaRPr lang="tr-TR"/>
          </a:p>
        </p:txBody>
      </p:sp>
    </p:spTree>
    <p:extLst>
      <p:ext uri="{BB962C8B-B14F-4D97-AF65-F5344CB8AC3E}">
        <p14:creationId xmlns:p14="http://schemas.microsoft.com/office/powerpoint/2010/main" val="200392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97CAC58B-3BE2-4365-883A-179525A93A76}" type="datetimeFigureOut">
              <a:rPr lang="tr-TR" smtClean="0"/>
              <a:t>11.10.2023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1001B60-E7B2-4628-83B8-E811E53FF37F}" type="slidenum">
              <a:rPr lang="tr-TR" smtClean="0"/>
              <a:t>‹#›</a:t>
            </a:fld>
            <a:endParaRPr lang="tr-TR"/>
          </a:p>
        </p:txBody>
      </p:sp>
    </p:spTree>
    <p:extLst>
      <p:ext uri="{BB962C8B-B14F-4D97-AF65-F5344CB8AC3E}">
        <p14:creationId xmlns:p14="http://schemas.microsoft.com/office/powerpoint/2010/main" val="2117228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AC58B-3BE2-4365-883A-179525A93A76}" type="datetimeFigureOut">
              <a:rPr lang="tr-TR" smtClean="0"/>
              <a:t>11.10.2023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1001B60-E7B2-4628-83B8-E811E53FF37F}" type="slidenum">
              <a:rPr lang="tr-TR" smtClean="0"/>
              <a:t>‹#›</a:t>
            </a:fld>
            <a:endParaRPr lang="tr-TR"/>
          </a:p>
        </p:txBody>
      </p:sp>
    </p:spTree>
    <p:extLst>
      <p:ext uri="{BB962C8B-B14F-4D97-AF65-F5344CB8AC3E}">
        <p14:creationId xmlns:p14="http://schemas.microsoft.com/office/powerpoint/2010/main" val="2359458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7CAC58B-3BE2-4365-883A-179525A93A76}" type="datetimeFigureOut">
              <a:rPr lang="tr-TR" smtClean="0"/>
              <a:t>11.10.2023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1001B60-E7B2-4628-83B8-E811E53FF37F}" type="slidenum">
              <a:rPr lang="tr-TR" smtClean="0"/>
              <a:t>‹#›</a:t>
            </a:fld>
            <a:endParaRPr lang="tr-TR"/>
          </a:p>
        </p:txBody>
      </p:sp>
    </p:spTree>
    <p:extLst>
      <p:ext uri="{BB962C8B-B14F-4D97-AF65-F5344CB8AC3E}">
        <p14:creationId xmlns:p14="http://schemas.microsoft.com/office/powerpoint/2010/main" val="922702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7CAC58B-3BE2-4365-883A-179525A93A76}" type="datetimeFigureOut">
              <a:rPr lang="tr-TR" smtClean="0"/>
              <a:t>11.10.2023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1001B60-E7B2-4628-83B8-E811E53FF37F}" type="slidenum">
              <a:rPr lang="tr-TR" smtClean="0"/>
              <a:t>‹#›</a:t>
            </a:fld>
            <a:endParaRPr lang="tr-TR"/>
          </a:p>
        </p:txBody>
      </p:sp>
    </p:spTree>
    <p:extLst>
      <p:ext uri="{BB962C8B-B14F-4D97-AF65-F5344CB8AC3E}">
        <p14:creationId xmlns:p14="http://schemas.microsoft.com/office/powerpoint/2010/main" val="183055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AC58B-3BE2-4365-883A-179525A93A76}" type="datetimeFigureOut">
              <a:rPr lang="tr-TR" smtClean="0"/>
              <a:t>11.10.2023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01B60-E7B2-4628-83B8-E811E53FF37F}" type="slidenum">
              <a:rPr lang="tr-TR" smtClean="0"/>
              <a:t>‹#›</a:t>
            </a:fld>
            <a:endParaRPr lang="tr-TR"/>
          </a:p>
        </p:txBody>
      </p:sp>
    </p:spTree>
    <p:extLst>
      <p:ext uri="{BB962C8B-B14F-4D97-AF65-F5344CB8AC3E}">
        <p14:creationId xmlns:p14="http://schemas.microsoft.com/office/powerpoint/2010/main" val="398508823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8.emf"/><Relationship Id="rId4" Type="http://schemas.openxmlformats.org/officeDocument/2006/relationships/image" Target="../media/image37.emf"/></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0.emf"/></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2.xml"/><Relationship Id="rId5" Type="http://schemas.openxmlformats.org/officeDocument/2006/relationships/image" Target="../media/image54.emf"/><Relationship Id="rId4" Type="http://schemas.openxmlformats.org/officeDocument/2006/relationships/image" Target="../media/image53.emf"/></Relationships>
</file>

<file path=ppt/slides/_rels/slide3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12.xml"/><Relationship Id="rId5" Type="http://schemas.openxmlformats.org/officeDocument/2006/relationships/image" Target="../media/image54.emf"/><Relationship Id="rId4" Type="http://schemas.openxmlformats.org/officeDocument/2006/relationships/image" Target="../media/image53.emf"/></Relationships>
</file>

<file path=ppt/slides/_rels/slide38.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png"/><Relationship Id="rId7" Type="http://schemas.openxmlformats.org/officeDocument/2006/relationships/image" Target="../media/image59.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emf"/><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Düz Bağlayıcı 14"/>
          <p:cNvCxnSpPr/>
          <p:nvPr/>
        </p:nvCxnSpPr>
        <p:spPr>
          <a:xfrm flipH="1">
            <a:off x="676622" y="1251704"/>
            <a:ext cx="11165838" cy="0"/>
          </a:xfrm>
          <a:prstGeom prst="line">
            <a:avLst/>
          </a:prstGeom>
          <a:ln w="9525">
            <a:solidFill>
              <a:srgbClr val="DADADA"/>
            </a:solidFill>
          </a:ln>
        </p:spPr>
        <p:style>
          <a:lnRef idx="1">
            <a:schemeClr val="accent1"/>
          </a:lnRef>
          <a:fillRef idx="0">
            <a:schemeClr val="accent1"/>
          </a:fillRef>
          <a:effectRef idx="0">
            <a:schemeClr val="accent1"/>
          </a:effectRef>
          <a:fontRef idx="minor">
            <a:schemeClr val="tx1"/>
          </a:fontRef>
        </p:style>
      </p:cxnSp>
      <p:sp>
        <p:nvSpPr>
          <p:cNvPr id="20" name="Metin kutusu 19"/>
          <p:cNvSpPr txBox="1"/>
          <p:nvPr/>
        </p:nvSpPr>
        <p:spPr>
          <a:xfrm>
            <a:off x="676622" y="355739"/>
            <a:ext cx="3650358" cy="830997"/>
          </a:xfrm>
          <a:prstGeom prst="rect">
            <a:avLst/>
          </a:prstGeom>
          <a:noFill/>
        </p:spPr>
        <p:txBody>
          <a:bodyPr wrap="none" rtlCol="0">
            <a:spAutoFit/>
          </a:bodyPr>
          <a:lstStyle/>
          <a:p>
            <a:r>
              <a:rPr lang="tr-TR" sz="4800" b="1" dirty="0"/>
              <a:t>Sunum İçeriği</a:t>
            </a:r>
          </a:p>
        </p:txBody>
      </p:sp>
      <p:pic>
        <p:nvPicPr>
          <p:cNvPr id="117" name="Resim 116"/>
          <p:cNvPicPr>
            <a:picLocks noChangeAspect="1"/>
          </p:cNvPicPr>
          <p:nvPr/>
        </p:nvPicPr>
        <p:blipFill>
          <a:blip r:embed="rId2"/>
          <a:stretch>
            <a:fillRect/>
          </a:stretch>
        </p:blipFill>
        <p:spPr>
          <a:xfrm>
            <a:off x="676622" y="1657640"/>
            <a:ext cx="3534651" cy="4039601"/>
          </a:xfrm>
          <a:prstGeom prst="rect">
            <a:avLst/>
          </a:prstGeom>
        </p:spPr>
      </p:pic>
      <p:grpSp>
        <p:nvGrpSpPr>
          <p:cNvPr id="9" name="Grup 8"/>
          <p:cNvGrpSpPr/>
          <p:nvPr/>
        </p:nvGrpSpPr>
        <p:grpSpPr>
          <a:xfrm>
            <a:off x="5646289" y="1413971"/>
            <a:ext cx="5618021" cy="4524315"/>
            <a:chOff x="5646289" y="1413971"/>
            <a:chExt cx="5618021" cy="4524315"/>
          </a:xfrm>
        </p:grpSpPr>
        <p:sp>
          <p:nvSpPr>
            <p:cNvPr id="118" name="Metin kutusu 117"/>
            <p:cNvSpPr txBox="1"/>
            <p:nvPr/>
          </p:nvSpPr>
          <p:spPr>
            <a:xfrm>
              <a:off x="5829597" y="1413971"/>
              <a:ext cx="5434713" cy="4524315"/>
            </a:xfrm>
            <a:prstGeom prst="rect">
              <a:avLst/>
            </a:prstGeom>
            <a:noFill/>
          </p:spPr>
          <p:txBody>
            <a:bodyPr wrap="square" rtlCol="0">
              <a:spAutoFit/>
            </a:bodyPr>
            <a:lstStyle/>
            <a:p>
              <a:pPr>
                <a:lnSpc>
                  <a:spcPct val="200000"/>
                </a:lnSpc>
              </a:pPr>
              <a:r>
                <a:rPr lang="tr-TR" b="1" dirty="0"/>
                <a:t>Bağımlılık Nedir?</a:t>
              </a:r>
            </a:p>
            <a:p>
              <a:pPr>
                <a:lnSpc>
                  <a:spcPct val="200000"/>
                </a:lnSpc>
              </a:pPr>
              <a:r>
                <a:rPr lang="tr-TR" b="1" dirty="0"/>
                <a:t>Teknoloji Bağımlılığı Nedir?</a:t>
              </a:r>
            </a:p>
            <a:p>
              <a:pPr>
                <a:lnSpc>
                  <a:spcPct val="200000"/>
                </a:lnSpc>
              </a:pPr>
              <a:r>
                <a:rPr lang="tr-TR" b="1" dirty="0"/>
                <a:t>Teknoloji Derken?</a:t>
              </a:r>
            </a:p>
            <a:p>
              <a:pPr>
                <a:lnSpc>
                  <a:spcPct val="200000"/>
                </a:lnSpc>
              </a:pPr>
              <a:r>
                <a:rPr lang="tr-TR" b="1" dirty="0"/>
                <a:t>Nasıl Bağımlı Olunur?</a:t>
              </a:r>
            </a:p>
            <a:p>
              <a:pPr>
                <a:lnSpc>
                  <a:spcPct val="200000"/>
                </a:lnSpc>
              </a:pPr>
              <a:r>
                <a:rPr lang="tr-TR" b="1" dirty="0"/>
                <a:t>Teknoloji Testi</a:t>
              </a:r>
            </a:p>
            <a:p>
              <a:pPr>
                <a:lnSpc>
                  <a:spcPct val="200000"/>
                </a:lnSpc>
              </a:pPr>
              <a:r>
                <a:rPr lang="tr-TR" b="1" dirty="0"/>
                <a:t>Teknolojiden Yararlanmak Ama Bağımlı Olmamak İçin...</a:t>
              </a:r>
            </a:p>
            <a:p>
              <a:pPr>
                <a:lnSpc>
                  <a:spcPct val="200000"/>
                </a:lnSpc>
              </a:pPr>
              <a:r>
                <a:rPr lang="tr-TR" b="1" dirty="0"/>
                <a:t>Etkinlik: Okuyalım, Tartışalım</a:t>
              </a:r>
            </a:p>
            <a:p>
              <a:pPr>
                <a:lnSpc>
                  <a:spcPct val="200000"/>
                </a:lnSpc>
              </a:pPr>
              <a:r>
                <a:rPr lang="tr-TR" b="1" dirty="0"/>
                <a:t>Etkinlik:  Hayalini Kur! </a:t>
              </a:r>
            </a:p>
          </p:txBody>
        </p:sp>
        <p:grpSp>
          <p:nvGrpSpPr>
            <p:cNvPr id="8" name="Grup 7"/>
            <p:cNvGrpSpPr/>
            <p:nvPr/>
          </p:nvGrpSpPr>
          <p:grpSpPr>
            <a:xfrm>
              <a:off x="5646289" y="1697764"/>
              <a:ext cx="189000" cy="4065363"/>
              <a:chOff x="5646289" y="1697764"/>
              <a:chExt cx="189000" cy="4065363"/>
            </a:xfrm>
          </p:grpSpPr>
          <p:pic>
            <p:nvPicPr>
              <p:cNvPr id="119" name="Resim 118"/>
              <p:cNvPicPr>
                <a:picLocks noChangeAspect="1"/>
              </p:cNvPicPr>
              <p:nvPr/>
            </p:nvPicPr>
            <p:blipFill>
              <a:blip r:embed="rId3"/>
              <a:stretch>
                <a:fillRect/>
              </a:stretch>
            </p:blipFill>
            <p:spPr>
              <a:xfrm>
                <a:off x="5646289" y="1697764"/>
                <a:ext cx="189000" cy="216000"/>
              </a:xfrm>
              <a:prstGeom prst="rect">
                <a:avLst/>
              </a:prstGeom>
            </p:spPr>
          </p:pic>
          <p:pic>
            <p:nvPicPr>
              <p:cNvPr id="126" name="Resim 125"/>
              <p:cNvPicPr>
                <a:picLocks noChangeAspect="1"/>
              </p:cNvPicPr>
              <p:nvPr/>
            </p:nvPicPr>
            <p:blipFill>
              <a:blip r:embed="rId3"/>
              <a:stretch>
                <a:fillRect/>
              </a:stretch>
            </p:blipFill>
            <p:spPr>
              <a:xfrm>
                <a:off x="5646289" y="2251823"/>
                <a:ext cx="189000" cy="216000"/>
              </a:xfrm>
              <a:prstGeom prst="rect">
                <a:avLst/>
              </a:prstGeom>
            </p:spPr>
          </p:pic>
          <p:pic>
            <p:nvPicPr>
              <p:cNvPr id="127" name="Resim 126"/>
              <p:cNvPicPr>
                <a:picLocks noChangeAspect="1"/>
              </p:cNvPicPr>
              <p:nvPr/>
            </p:nvPicPr>
            <p:blipFill>
              <a:blip r:embed="rId3"/>
              <a:stretch>
                <a:fillRect/>
              </a:stretch>
            </p:blipFill>
            <p:spPr>
              <a:xfrm>
                <a:off x="5646289" y="2808768"/>
                <a:ext cx="189000" cy="216000"/>
              </a:xfrm>
              <a:prstGeom prst="rect">
                <a:avLst/>
              </a:prstGeom>
            </p:spPr>
          </p:pic>
          <p:pic>
            <p:nvPicPr>
              <p:cNvPr id="128" name="Resim 127"/>
              <p:cNvPicPr>
                <a:picLocks noChangeAspect="1"/>
              </p:cNvPicPr>
              <p:nvPr/>
            </p:nvPicPr>
            <p:blipFill>
              <a:blip r:embed="rId3"/>
              <a:stretch>
                <a:fillRect/>
              </a:stretch>
            </p:blipFill>
            <p:spPr>
              <a:xfrm>
                <a:off x="5646289" y="3323150"/>
                <a:ext cx="189000" cy="216000"/>
              </a:xfrm>
              <a:prstGeom prst="rect">
                <a:avLst/>
              </a:prstGeom>
            </p:spPr>
          </p:pic>
          <p:pic>
            <p:nvPicPr>
              <p:cNvPr id="129" name="Resim 128"/>
              <p:cNvPicPr>
                <a:picLocks noChangeAspect="1"/>
              </p:cNvPicPr>
              <p:nvPr/>
            </p:nvPicPr>
            <p:blipFill>
              <a:blip r:embed="rId3"/>
              <a:stretch>
                <a:fillRect/>
              </a:stretch>
            </p:blipFill>
            <p:spPr>
              <a:xfrm>
                <a:off x="5646289" y="3871859"/>
                <a:ext cx="189000" cy="216000"/>
              </a:xfrm>
              <a:prstGeom prst="rect">
                <a:avLst/>
              </a:prstGeom>
            </p:spPr>
          </p:pic>
          <p:pic>
            <p:nvPicPr>
              <p:cNvPr id="130" name="Resim 129"/>
              <p:cNvPicPr>
                <a:picLocks noChangeAspect="1"/>
              </p:cNvPicPr>
              <p:nvPr/>
            </p:nvPicPr>
            <p:blipFill>
              <a:blip r:embed="rId3"/>
              <a:stretch>
                <a:fillRect/>
              </a:stretch>
            </p:blipFill>
            <p:spPr>
              <a:xfrm>
                <a:off x="5646289" y="4436808"/>
                <a:ext cx="189000" cy="216000"/>
              </a:xfrm>
              <a:prstGeom prst="rect">
                <a:avLst/>
              </a:prstGeom>
            </p:spPr>
          </p:pic>
          <p:pic>
            <p:nvPicPr>
              <p:cNvPr id="131" name="Resim 130"/>
              <p:cNvPicPr>
                <a:picLocks noChangeAspect="1"/>
              </p:cNvPicPr>
              <p:nvPr/>
            </p:nvPicPr>
            <p:blipFill>
              <a:blip r:embed="rId3"/>
              <a:stretch>
                <a:fillRect/>
              </a:stretch>
            </p:blipFill>
            <p:spPr>
              <a:xfrm>
                <a:off x="5646289" y="4995080"/>
                <a:ext cx="189000" cy="216000"/>
              </a:xfrm>
              <a:prstGeom prst="rect">
                <a:avLst/>
              </a:prstGeom>
            </p:spPr>
          </p:pic>
          <p:pic>
            <p:nvPicPr>
              <p:cNvPr id="132" name="Resim 131"/>
              <p:cNvPicPr>
                <a:picLocks noChangeAspect="1"/>
              </p:cNvPicPr>
              <p:nvPr/>
            </p:nvPicPr>
            <p:blipFill>
              <a:blip r:embed="rId3"/>
              <a:stretch>
                <a:fillRect/>
              </a:stretch>
            </p:blipFill>
            <p:spPr>
              <a:xfrm>
                <a:off x="5646289" y="5547127"/>
                <a:ext cx="189000" cy="216000"/>
              </a:xfrm>
              <a:prstGeom prst="rect">
                <a:avLst/>
              </a:prstGeom>
            </p:spPr>
          </p:pic>
        </p:grpSp>
      </p:grpSp>
      <p:sp>
        <p:nvSpPr>
          <p:cNvPr id="5" name="Oval 5"/>
          <p:cNvSpPr>
            <a:spLocks noChangeArrowheads="1"/>
          </p:cNvSpPr>
          <p:nvPr/>
        </p:nvSpPr>
        <p:spPr bwMode="auto">
          <a:xfrm>
            <a:off x="11682413" y="244475"/>
            <a:ext cx="215900" cy="216000"/>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 name="Oval 6"/>
          <p:cNvSpPr>
            <a:spLocks noChangeArrowheads="1"/>
          </p:cNvSpPr>
          <p:nvPr/>
        </p:nvSpPr>
        <p:spPr bwMode="auto">
          <a:xfrm>
            <a:off x="11126788" y="244475"/>
            <a:ext cx="216000" cy="216000"/>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 name="Oval 7"/>
          <p:cNvSpPr>
            <a:spLocks noChangeArrowheads="1"/>
          </p:cNvSpPr>
          <p:nvPr/>
        </p:nvSpPr>
        <p:spPr bwMode="auto">
          <a:xfrm>
            <a:off x="10566400" y="244475"/>
            <a:ext cx="215900" cy="216000"/>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24851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50"/>
                                        <p:tgtEl>
                                          <p:spTgt spid="15"/>
                                        </p:tgtEl>
                                      </p:cBhvr>
                                    </p:animEffect>
                                  </p:childTnLst>
                                </p:cTn>
                              </p:par>
                            </p:childTnLst>
                          </p:cTn>
                        </p:par>
                        <p:par>
                          <p:cTn id="11" fill="hold">
                            <p:stCondLst>
                              <p:cond delay="250"/>
                            </p:stCondLst>
                            <p:childTnLst>
                              <p:par>
                                <p:cTn id="12" presetID="53"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 fill="hold"/>
                                        <p:tgtEl>
                                          <p:spTgt spid="5"/>
                                        </p:tgtEl>
                                        <p:attrNameLst>
                                          <p:attrName>ppt_w</p:attrName>
                                        </p:attrNameLst>
                                      </p:cBhvr>
                                      <p:tavLst>
                                        <p:tav tm="0">
                                          <p:val>
                                            <p:fltVal val="0"/>
                                          </p:val>
                                        </p:tav>
                                        <p:tav tm="100000">
                                          <p:val>
                                            <p:strVal val="#ppt_w"/>
                                          </p:val>
                                        </p:tav>
                                      </p:tavLst>
                                    </p:anim>
                                    <p:anim calcmode="lin" valueType="num">
                                      <p:cBhvr>
                                        <p:cTn id="15" dur="100" fill="hold"/>
                                        <p:tgtEl>
                                          <p:spTgt spid="5"/>
                                        </p:tgtEl>
                                        <p:attrNameLst>
                                          <p:attrName>ppt_h</p:attrName>
                                        </p:attrNameLst>
                                      </p:cBhvr>
                                      <p:tavLst>
                                        <p:tav tm="0">
                                          <p:val>
                                            <p:fltVal val="0"/>
                                          </p:val>
                                        </p:tav>
                                        <p:tav tm="100000">
                                          <p:val>
                                            <p:strVal val="#ppt_h"/>
                                          </p:val>
                                        </p:tav>
                                      </p:tavLst>
                                    </p:anim>
                                    <p:animEffect transition="in" filter="fade">
                                      <p:cBhvr>
                                        <p:cTn id="16" dur="100"/>
                                        <p:tgtEl>
                                          <p:spTgt spid="5"/>
                                        </p:tgtEl>
                                      </p:cBhvr>
                                    </p:animEffect>
                                  </p:childTnLst>
                                </p:cTn>
                              </p:par>
                            </p:childTnLst>
                          </p:cTn>
                        </p:par>
                        <p:par>
                          <p:cTn id="17" fill="hold">
                            <p:stCondLst>
                              <p:cond delay="35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 fill="hold"/>
                                        <p:tgtEl>
                                          <p:spTgt spid="6"/>
                                        </p:tgtEl>
                                        <p:attrNameLst>
                                          <p:attrName>ppt_w</p:attrName>
                                        </p:attrNameLst>
                                      </p:cBhvr>
                                      <p:tavLst>
                                        <p:tav tm="0">
                                          <p:val>
                                            <p:fltVal val="0"/>
                                          </p:val>
                                        </p:tav>
                                        <p:tav tm="100000">
                                          <p:val>
                                            <p:strVal val="#ppt_w"/>
                                          </p:val>
                                        </p:tav>
                                      </p:tavLst>
                                    </p:anim>
                                    <p:anim calcmode="lin" valueType="num">
                                      <p:cBhvr>
                                        <p:cTn id="21" dur="100" fill="hold"/>
                                        <p:tgtEl>
                                          <p:spTgt spid="6"/>
                                        </p:tgtEl>
                                        <p:attrNameLst>
                                          <p:attrName>ppt_h</p:attrName>
                                        </p:attrNameLst>
                                      </p:cBhvr>
                                      <p:tavLst>
                                        <p:tav tm="0">
                                          <p:val>
                                            <p:fltVal val="0"/>
                                          </p:val>
                                        </p:tav>
                                        <p:tav tm="100000">
                                          <p:val>
                                            <p:strVal val="#ppt_h"/>
                                          </p:val>
                                        </p:tav>
                                      </p:tavLst>
                                    </p:anim>
                                    <p:animEffect transition="in" filter="fade">
                                      <p:cBhvr>
                                        <p:cTn id="22" dur="100"/>
                                        <p:tgtEl>
                                          <p:spTgt spid="6"/>
                                        </p:tgtEl>
                                      </p:cBhvr>
                                    </p:animEffect>
                                  </p:childTnLst>
                                </p:cTn>
                              </p:par>
                            </p:childTnLst>
                          </p:cTn>
                        </p:par>
                        <p:par>
                          <p:cTn id="23" fill="hold">
                            <p:stCondLst>
                              <p:cond delay="45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 fill="hold"/>
                                        <p:tgtEl>
                                          <p:spTgt spid="7"/>
                                        </p:tgtEl>
                                        <p:attrNameLst>
                                          <p:attrName>ppt_w</p:attrName>
                                        </p:attrNameLst>
                                      </p:cBhvr>
                                      <p:tavLst>
                                        <p:tav tm="0">
                                          <p:val>
                                            <p:fltVal val="0"/>
                                          </p:val>
                                        </p:tav>
                                        <p:tav tm="100000">
                                          <p:val>
                                            <p:strVal val="#ppt_w"/>
                                          </p:val>
                                        </p:tav>
                                      </p:tavLst>
                                    </p:anim>
                                    <p:anim calcmode="lin" valueType="num">
                                      <p:cBhvr>
                                        <p:cTn id="27" dur="100" fill="hold"/>
                                        <p:tgtEl>
                                          <p:spTgt spid="7"/>
                                        </p:tgtEl>
                                        <p:attrNameLst>
                                          <p:attrName>ppt_h</p:attrName>
                                        </p:attrNameLst>
                                      </p:cBhvr>
                                      <p:tavLst>
                                        <p:tav tm="0">
                                          <p:val>
                                            <p:fltVal val="0"/>
                                          </p:val>
                                        </p:tav>
                                        <p:tav tm="100000">
                                          <p:val>
                                            <p:strVal val="#ppt_h"/>
                                          </p:val>
                                        </p:tav>
                                      </p:tavLst>
                                    </p:anim>
                                    <p:animEffect transition="in" filter="fade">
                                      <p:cBhvr>
                                        <p:cTn id="28" dur="100"/>
                                        <p:tgtEl>
                                          <p:spTgt spid="7"/>
                                        </p:tgtEl>
                                      </p:cBhvr>
                                    </p:animEffect>
                                  </p:childTnLst>
                                </p:cTn>
                              </p:par>
                            </p:childTnLst>
                          </p:cTn>
                        </p:par>
                        <p:par>
                          <p:cTn id="29" fill="hold">
                            <p:stCondLst>
                              <p:cond delay="550"/>
                            </p:stCondLst>
                            <p:childTnLst>
                              <p:par>
                                <p:cTn id="30" presetID="2" presetClass="entr" presetSubtype="8" fill="hold" nodeType="afterEffect">
                                  <p:stCondLst>
                                    <p:cond delay="0"/>
                                  </p:stCondLst>
                                  <p:childTnLst>
                                    <p:set>
                                      <p:cBhvr>
                                        <p:cTn id="31" dur="1" fill="hold">
                                          <p:stCondLst>
                                            <p:cond delay="0"/>
                                          </p:stCondLst>
                                        </p:cTn>
                                        <p:tgtEl>
                                          <p:spTgt spid="117"/>
                                        </p:tgtEl>
                                        <p:attrNameLst>
                                          <p:attrName>style.visibility</p:attrName>
                                        </p:attrNameLst>
                                      </p:cBhvr>
                                      <p:to>
                                        <p:strVal val="visible"/>
                                      </p:to>
                                    </p:set>
                                    <p:anim calcmode="lin" valueType="num">
                                      <p:cBhvr additive="base">
                                        <p:cTn id="32" dur="250" fill="hold"/>
                                        <p:tgtEl>
                                          <p:spTgt spid="117"/>
                                        </p:tgtEl>
                                        <p:attrNameLst>
                                          <p:attrName>ppt_x</p:attrName>
                                        </p:attrNameLst>
                                      </p:cBhvr>
                                      <p:tavLst>
                                        <p:tav tm="0">
                                          <p:val>
                                            <p:strVal val="0-#ppt_w/2"/>
                                          </p:val>
                                        </p:tav>
                                        <p:tav tm="100000">
                                          <p:val>
                                            <p:strVal val="#ppt_x"/>
                                          </p:val>
                                        </p:tav>
                                      </p:tavLst>
                                    </p:anim>
                                    <p:anim calcmode="lin" valueType="num">
                                      <p:cBhvr additive="base">
                                        <p:cTn id="33" dur="250" fill="hold"/>
                                        <p:tgtEl>
                                          <p:spTgt spid="117"/>
                                        </p:tgtEl>
                                        <p:attrNameLst>
                                          <p:attrName>ppt_y</p:attrName>
                                        </p:attrNameLst>
                                      </p:cBhvr>
                                      <p:tavLst>
                                        <p:tav tm="0">
                                          <p:val>
                                            <p:strVal val="#ppt_y"/>
                                          </p:val>
                                        </p:tav>
                                        <p:tav tm="100000">
                                          <p:val>
                                            <p:strVal val="#ppt_y"/>
                                          </p:val>
                                        </p:tav>
                                      </p:tavLst>
                                    </p:anim>
                                  </p:childTnLst>
                                </p:cTn>
                              </p:par>
                            </p:childTnLst>
                          </p:cTn>
                        </p:par>
                        <p:par>
                          <p:cTn id="34" fill="hold">
                            <p:stCondLst>
                              <p:cond delay="8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6"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stretch>
            <a:fillRect/>
          </a:stretch>
        </p:blipFill>
        <p:spPr>
          <a:xfrm>
            <a:off x="9147398" y="605139"/>
            <a:ext cx="2271130" cy="2263897"/>
          </a:xfrm>
          <a:prstGeom prst="rect">
            <a:avLst/>
          </a:prstGeom>
        </p:spPr>
      </p:pic>
      <p:sp>
        <p:nvSpPr>
          <p:cNvPr id="94" name="Metin kutusu 93"/>
          <p:cNvSpPr txBox="1"/>
          <p:nvPr/>
        </p:nvSpPr>
        <p:spPr>
          <a:xfrm>
            <a:off x="612396" y="468836"/>
            <a:ext cx="7799036" cy="830997"/>
          </a:xfrm>
          <a:prstGeom prst="rect">
            <a:avLst/>
          </a:prstGeom>
          <a:noFill/>
        </p:spPr>
        <p:txBody>
          <a:bodyPr wrap="square" rtlCol="0">
            <a:spAutoFit/>
          </a:bodyPr>
          <a:lstStyle/>
          <a:p>
            <a:r>
              <a:rPr lang="tr-TR" sz="4800" b="1" dirty="0"/>
              <a:t>Bir Çocuk Bağımlı Olduğunda;</a:t>
            </a:r>
          </a:p>
        </p:txBody>
      </p:sp>
      <p:grpSp>
        <p:nvGrpSpPr>
          <p:cNvPr id="2" name="Grup 1"/>
          <p:cNvGrpSpPr/>
          <p:nvPr/>
        </p:nvGrpSpPr>
        <p:grpSpPr>
          <a:xfrm>
            <a:off x="776347" y="1771690"/>
            <a:ext cx="6972909" cy="707886"/>
            <a:chOff x="776347" y="1771690"/>
            <a:chExt cx="6972909" cy="707886"/>
          </a:xfrm>
        </p:grpSpPr>
        <p:sp>
          <p:nvSpPr>
            <p:cNvPr id="95" name="Metin kutusu 94"/>
            <p:cNvSpPr txBox="1"/>
            <p:nvPr/>
          </p:nvSpPr>
          <p:spPr>
            <a:xfrm>
              <a:off x="1006680" y="1771690"/>
              <a:ext cx="6742576" cy="707886"/>
            </a:xfrm>
            <a:prstGeom prst="rect">
              <a:avLst/>
            </a:prstGeom>
            <a:noFill/>
          </p:spPr>
          <p:txBody>
            <a:bodyPr wrap="square" rtlCol="0">
              <a:spAutoFit/>
            </a:bodyPr>
            <a:lstStyle/>
            <a:p>
              <a:r>
                <a:rPr lang="tr-TR" sz="2000" b="1" dirty="0"/>
                <a:t>Bilgisayar ve tablet kullanmak artık onun için</a:t>
              </a:r>
            </a:p>
            <a:p>
              <a:r>
                <a:rPr lang="tr-TR" sz="2000" b="1" dirty="0"/>
                <a:t>yemek </a:t>
              </a:r>
              <a:r>
                <a:rPr lang="tr-TR" sz="2000" b="1" dirty="0" err="1"/>
                <a:t>yemek</a:t>
              </a:r>
              <a:r>
                <a:rPr lang="tr-TR" sz="2000" b="1" dirty="0"/>
                <a:t>, su içmek gibi önemli olur. </a:t>
              </a:r>
            </a:p>
          </p:txBody>
        </p:sp>
        <p:pic>
          <p:nvPicPr>
            <p:cNvPr id="6" name="Resim 5"/>
            <p:cNvPicPr>
              <a:picLocks noChangeAspect="1"/>
            </p:cNvPicPr>
            <p:nvPr/>
          </p:nvPicPr>
          <p:blipFill>
            <a:blip r:embed="rId4"/>
            <a:stretch>
              <a:fillRect/>
            </a:stretch>
          </p:blipFill>
          <p:spPr>
            <a:xfrm>
              <a:off x="776347" y="1866897"/>
              <a:ext cx="180000" cy="168750"/>
            </a:xfrm>
            <a:prstGeom prst="rect">
              <a:avLst/>
            </a:prstGeom>
          </p:spPr>
        </p:pic>
      </p:grpSp>
      <p:grpSp>
        <p:nvGrpSpPr>
          <p:cNvPr id="3" name="Grup 2"/>
          <p:cNvGrpSpPr/>
          <p:nvPr/>
        </p:nvGrpSpPr>
        <p:grpSpPr>
          <a:xfrm>
            <a:off x="776347" y="2646022"/>
            <a:ext cx="6972909" cy="707886"/>
            <a:chOff x="776347" y="2646022"/>
            <a:chExt cx="6972909" cy="707886"/>
          </a:xfrm>
        </p:grpSpPr>
        <p:sp>
          <p:nvSpPr>
            <p:cNvPr id="96" name="Metin kutusu 95"/>
            <p:cNvSpPr txBox="1"/>
            <p:nvPr/>
          </p:nvSpPr>
          <p:spPr>
            <a:xfrm>
              <a:off x="1006680" y="2646022"/>
              <a:ext cx="6742576" cy="707886"/>
            </a:xfrm>
            <a:prstGeom prst="rect">
              <a:avLst/>
            </a:prstGeom>
            <a:noFill/>
          </p:spPr>
          <p:txBody>
            <a:bodyPr wrap="square" rtlCol="0">
              <a:spAutoFit/>
            </a:bodyPr>
            <a:lstStyle/>
            <a:p>
              <a:r>
                <a:rPr lang="tr-TR" sz="2000" b="1" dirty="0"/>
                <a:t>Bu aşamaya gelen çocuklar bilgisayardan</a:t>
              </a:r>
            </a:p>
            <a:p>
              <a:r>
                <a:rPr lang="tr-TR" sz="2000" b="1" dirty="0"/>
                <a:t>ayrı kalamazlar. </a:t>
              </a:r>
            </a:p>
          </p:txBody>
        </p:sp>
        <p:pic>
          <p:nvPicPr>
            <p:cNvPr id="100" name="Resim 99"/>
            <p:cNvPicPr>
              <a:picLocks noChangeAspect="1"/>
            </p:cNvPicPr>
            <p:nvPr/>
          </p:nvPicPr>
          <p:blipFill>
            <a:blip r:embed="rId4"/>
            <a:stretch>
              <a:fillRect/>
            </a:stretch>
          </p:blipFill>
          <p:spPr>
            <a:xfrm>
              <a:off x="776347" y="2748750"/>
              <a:ext cx="180000" cy="168750"/>
            </a:xfrm>
            <a:prstGeom prst="rect">
              <a:avLst/>
            </a:prstGeom>
          </p:spPr>
        </p:pic>
      </p:grpSp>
      <p:grpSp>
        <p:nvGrpSpPr>
          <p:cNvPr id="4" name="Grup 3"/>
          <p:cNvGrpSpPr/>
          <p:nvPr/>
        </p:nvGrpSpPr>
        <p:grpSpPr>
          <a:xfrm>
            <a:off x="776347" y="3589681"/>
            <a:ext cx="6972909" cy="400110"/>
            <a:chOff x="776347" y="3589681"/>
            <a:chExt cx="6972909" cy="400110"/>
          </a:xfrm>
        </p:grpSpPr>
        <p:sp>
          <p:nvSpPr>
            <p:cNvPr id="97" name="Metin kutusu 96"/>
            <p:cNvSpPr txBox="1"/>
            <p:nvPr/>
          </p:nvSpPr>
          <p:spPr>
            <a:xfrm>
              <a:off x="1006680" y="3589681"/>
              <a:ext cx="6742576" cy="400110"/>
            </a:xfrm>
            <a:prstGeom prst="rect">
              <a:avLst/>
            </a:prstGeom>
            <a:noFill/>
          </p:spPr>
          <p:txBody>
            <a:bodyPr wrap="square" rtlCol="0">
              <a:spAutoFit/>
            </a:bodyPr>
            <a:lstStyle/>
            <a:p>
              <a:r>
                <a:rPr lang="tr-TR" sz="2000" b="1" dirty="0"/>
                <a:t>Ayrı kaldıklarında mutlu olamazlar.</a:t>
              </a:r>
            </a:p>
          </p:txBody>
        </p:sp>
        <p:pic>
          <p:nvPicPr>
            <p:cNvPr id="101" name="Resim 100"/>
            <p:cNvPicPr>
              <a:picLocks noChangeAspect="1"/>
            </p:cNvPicPr>
            <p:nvPr/>
          </p:nvPicPr>
          <p:blipFill>
            <a:blip r:embed="rId4"/>
            <a:stretch>
              <a:fillRect/>
            </a:stretch>
          </p:blipFill>
          <p:spPr>
            <a:xfrm>
              <a:off x="776347" y="3689972"/>
              <a:ext cx="180000" cy="168750"/>
            </a:xfrm>
            <a:prstGeom prst="rect">
              <a:avLst/>
            </a:prstGeom>
          </p:spPr>
        </p:pic>
      </p:grpSp>
      <p:grpSp>
        <p:nvGrpSpPr>
          <p:cNvPr id="7" name="Grup 6"/>
          <p:cNvGrpSpPr/>
          <p:nvPr/>
        </p:nvGrpSpPr>
        <p:grpSpPr>
          <a:xfrm>
            <a:off x="776347" y="4257756"/>
            <a:ext cx="6972909" cy="707886"/>
            <a:chOff x="776347" y="4257756"/>
            <a:chExt cx="6972909" cy="707886"/>
          </a:xfrm>
        </p:grpSpPr>
        <p:sp>
          <p:nvSpPr>
            <p:cNvPr id="98" name="Metin kutusu 97"/>
            <p:cNvSpPr txBox="1"/>
            <p:nvPr/>
          </p:nvSpPr>
          <p:spPr>
            <a:xfrm>
              <a:off x="1006680" y="4257756"/>
              <a:ext cx="6742576" cy="707886"/>
            </a:xfrm>
            <a:prstGeom prst="rect">
              <a:avLst/>
            </a:prstGeom>
            <a:noFill/>
          </p:spPr>
          <p:txBody>
            <a:bodyPr wrap="square" rtlCol="0">
              <a:spAutoFit/>
            </a:bodyPr>
            <a:lstStyle/>
            <a:p>
              <a:r>
                <a:rPr lang="tr-TR" sz="2000" b="1" dirty="0"/>
                <a:t>Canları dışarı çıkmak, gezmek yerine hep</a:t>
              </a:r>
            </a:p>
            <a:p>
              <a:r>
                <a:rPr lang="tr-TR" sz="2000" b="1" dirty="0"/>
                <a:t>bilgisayar oynamak ister.</a:t>
              </a:r>
            </a:p>
          </p:txBody>
        </p:sp>
        <p:pic>
          <p:nvPicPr>
            <p:cNvPr id="102" name="Resim 101"/>
            <p:cNvPicPr>
              <a:picLocks noChangeAspect="1"/>
            </p:cNvPicPr>
            <p:nvPr/>
          </p:nvPicPr>
          <p:blipFill>
            <a:blip r:embed="rId4"/>
            <a:stretch>
              <a:fillRect/>
            </a:stretch>
          </p:blipFill>
          <p:spPr>
            <a:xfrm>
              <a:off x="776347" y="4342798"/>
              <a:ext cx="180000" cy="168750"/>
            </a:xfrm>
            <a:prstGeom prst="rect">
              <a:avLst/>
            </a:prstGeom>
          </p:spPr>
        </p:pic>
      </p:grpSp>
    </p:spTree>
    <p:extLst>
      <p:ext uri="{BB962C8B-B14F-4D97-AF65-F5344CB8AC3E}">
        <p14:creationId xmlns:p14="http://schemas.microsoft.com/office/powerpoint/2010/main" val="2940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250"/>
                                        <p:tgtEl>
                                          <p:spTgt spid="9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50"/>
                                        <p:tgtEl>
                                          <p:spTgt spid="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esilcan_Ve_Efe_Okuldan_Donuyor_12MB">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p:spPr>
      </p:pic>
    </p:spTree>
    <p:extLst>
      <p:ext uri="{BB962C8B-B14F-4D97-AF65-F5344CB8AC3E}">
        <p14:creationId xmlns:p14="http://schemas.microsoft.com/office/powerpoint/2010/main" val="1781993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5"/>
          <p:cNvSpPr>
            <a:spLocks noChangeArrowheads="1"/>
          </p:cNvSpPr>
          <p:nvPr/>
        </p:nvSpPr>
        <p:spPr bwMode="auto">
          <a:xfrm>
            <a:off x="0" y="0"/>
            <a:ext cx="12188825" cy="6858000"/>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3981102" y="154839"/>
            <a:ext cx="4229812" cy="830997"/>
          </a:xfrm>
          <a:prstGeom prst="rect">
            <a:avLst/>
          </a:prstGeom>
          <a:noFill/>
        </p:spPr>
        <p:txBody>
          <a:bodyPr wrap="none" rtlCol="0">
            <a:spAutoFit/>
          </a:bodyPr>
          <a:lstStyle/>
          <a:p>
            <a:pPr algn="ctr"/>
            <a:r>
              <a:rPr lang="tr-TR" sz="4800" b="1" dirty="0">
                <a:solidFill>
                  <a:schemeClr val="bg1"/>
                </a:solidFill>
              </a:rPr>
              <a:t>Ne Zarar Var ki?</a:t>
            </a:r>
          </a:p>
        </p:txBody>
      </p:sp>
      <p:sp>
        <p:nvSpPr>
          <p:cNvPr id="19" name="Dikdörtgen 18"/>
          <p:cNvSpPr/>
          <p:nvPr/>
        </p:nvSpPr>
        <p:spPr>
          <a:xfrm>
            <a:off x="2025589" y="860001"/>
            <a:ext cx="8140822" cy="1015663"/>
          </a:xfrm>
          <a:prstGeom prst="rect">
            <a:avLst/>
          </a:prstGeom>
        </p:spPr>
        <p:txBody>
          <a:bodyPr wrap="square">
            <a:spAutoFit/>
          </a:bodyPr>
          <a:lstStyle/>
          <a:p>
            <a:pPr algn="ctr"/>
            <a:r>
              <a:rPr lang="tr-TR" sz="2000" dirty="0">
                <a:solidFill>
                  <a:schemeClr val="bg1"/>
                </a:solidFill>
                <a:latin typeface="+mj-lt"/>
              </a:rPr>
              <a:t>Teknolojinin, bilgisayarın doğru kullanıldığında pek çok faydası vardır.</a:t>
            </a:r>
          </a:p>
          <a:p>
            <a:pPr algn="ctr"/>
            <a:r>
              <a:rPr lang="tr-TR" sz="2000" dirty="0">
                <a:solidFill>
                  <a:schemeClr val="bg1"/>
                </a:solidFill>
                <a:latin typeface="+mj-lt"/>
              </a:rPr>
              <a:t>Ancak aşırı kullanıldığında ciddi zararları olabilir. </a:t>
            </a:r>
          </a:p>
          <a:p>
            <a:pPr algn="ctr"/>
            <a:r>
              <a:rPr lang="tr-TR" sz="2000" dirty="0">
                <a:solidFill>
                  <a:schemeClr val="bg1"/>
                </a:solidFill>
                <a:latin typeface="+mj-lt"/>
              </a:rPr>
              <a:t>Teknoloji kullanım süresi arttıkça, çocukların;</a:t>
            </a:r>
          </a:p>
        </p:txBody>
      </p:sp>
      <p:grpSp>
        <p:nvGrpSpPr>
          <p:cNvPr id="13" name="Grup 12"/>
          <p:cNvGrpSpPr/>
          <p:nvPr/>
        </p:nvGrpSpPr>
        <p:grpSpPr>
          <a:xfrm>
            <a:off x="498115" y="2411855"/>
            <a:ext cx="3232365" cy="1541250"/>
            <a:chOff x="649361" y="2056423"/>
            <a:chExt cx="3232365" cy="1541250"/>
          </a:xfrm>
        </p:grpSpPr>
        <p:pic>
          <p:nvPicPr>
            <p:cNvPr id="4" name="Resim 3"/>
            <p:cNvPicPr>
              <a:picLocks noChangeAspect="1"/>
            </p:cNvPicPr>
            <p:nvPr/>
          </p:nvPicPr>
          <p:blipFill>
            <a:blip r:embed="rId3"/>
            <a:stretch>
              <a:fillRect/>
            </a:stretch>
          </p:blipFill>
          <p:spPr>
            <a:xfrm>
              <a:off x="649361" y="2056423"/>
              <a:ext cx="1395000" cy="1541250"/>
            </a:xfrm>
            <a:prstGeom prst="rect">
              <a:avLst/>
            </a:prstGeom>
          </p:spPr>
        </p:pic>
        <p:sp>
          <p:nvSpPr>
            <p:cNvPr id="26" name="Metin kutusu 25"/>
            <p:cNvSpPr txBox="1"/>
            <p:nvPr/>
          </p:nvSpPr>
          <p:spPr>
            <a:xfrm>
              <a:off x="2198637" y="2331586"/>
              <a:ext cx="1683089" cy="830997"/>
            </a:xfrm>
            <a:prstGeom prst="rect">
              <a:avLst/>
            </a:prstGeom>
            <a:noFill/>
          </p:spPr>
          <p:txBody>
            <a:bodyPr wrap="none" rtlCol="0">
              <a:spAutoFit/>
            </a:bodyPr>
            <a:lstStyle/>
            <a:p>
              <a:r>
                <a:rPr lang="tr-TR" sz="2400" b="1" dirty="0">
                  <a:solidFill>
                    <a:schemeClr val="bg1"/>
                  </a:solidFill>
                </a:rPr>
                <a:t>Beyni</a:t>
              </a:r>
            </a:p>
            <a:p>
              <a:r>
                <a:rPr lang="tr-TR" sz="2400" b="1" dirty="0">
                  <a:solidFill>
                    <a:schemeClr val="bg1"/>
                  </a:solidFill>
                </a:rPr>
                <a:t>tembelleşir.</a:t>
              </a:r>
            </a:p>
          </p:txBody>
        </p:sp>
        <p:pic>
          <p:nvPicPr>
            <p:cNvPr id="10" name="Resim 9"/>
            <p:cNvPicPr>
              <a:picLocks noChangeAspect="1"/>
            </p:cNvPicPr>
            <p:nvPr/>
          </p:nvPicPr>
          <p:blipFill>
            <a:blip r:embed="rId4"/>
            <a:stretch>
              <a:fillRect/>
            </a:stretch>
          </p:blipFill>
          <p:spPr>
            <a:xfrm>
              <a:off x="2273378" y="3168591"/>
              <a:ext cx="618750" cy="90000"/>
            </a:xfrm>
            <a:prstGeom prst="rect">
              <a:avLst/>
            </a:prstGeom>
          </p:spPr>
        </p:pic>
      </p:grpSp>
      <p:grpSp>
        <p:nvGrpSpPr>
          <p:cNvPr id="17" name="Grup 16"/>
          <p:cNvGrpSpPr/>
          <p:nvPr/>
        </p:nvGrpSpPr>
        <p:grpSpPr>
          <a:xfrm>
            <a:off x="3726036" y="2775789"/>
            <a:ext cx="3699732" cy="3204293"/>
            <a:chOff x="4141446" y="2108438"/>
            <a:chExt cx="3699732" cy="3204293"/>
          </a:xfrm>
        </p:grpSpPr>
        <p:pic>
          <p:nvPicPr>
            <p:cNvPr id="7" name="Resim 6"/>
            <p:cNvPicPr>
              <a:picLocks noChangeAspect="1"/>
            </p:cNvPicPr>
            <p:nvPr/>
          </p:nvPicPr>
          <p:blipFill>
            <a:blip r:embed="rId5"/>
            <a:stretch>
              <a:fillRect/>
            </a:stretch>
          </p:blipFill>
          <p:spPr>
            <a:xfrm>
              <a:off x="5125743" y="2108438"/>
              <a:ext cx="1575000" cy="1878750"/>
            </a:xfrm>
            <a:prstGeom prst="rect">
              <a:avLst/>
            </a:prstGeom>
          </p:spPr>
        </p:pic>
        <p:sp>
          <p:nvSpPr>
            <p:cNvPr id="29" name="Metin kutusu 28"/>
            <p:cNvSpPr txBox="1"/>
            <p:nvPr/>
          </p:nvSpPr>
          <p:spPr>
            <a:xfrm>
              <a:off x="4141446" y="4014811"/>
              <a:ext cx="3699732" cy="1200329"/>
            </a:xfrm>
            <a:prstGeom prst="rect">
              <a:avLst/>
            </a:prstGeom>
            <a:noFill/>
          </p:spPr>
          <p:txBody>
            <a:bodyPr wrap="none" rtlCol="0">
              <a:spAutoFit/>
            </a:bodyPr>
            <a:lstStyle/>
            <a:p>
              <a:pPr algn="ctr"/>
              <a:r>
                <a:rPr lang="tr-TR" sz="2400" b="1" dirty="0">
                  <a:solidFill>
                    <a:schemeClr val="bg1"/>
                  </a:solidFill>
                </a:rPr>
                <a:t>Dikkatini toplaması zorlaşır.</a:t>
              </a:r>
            </a:p>
            <a:p>
              <a:pPr algn="ctr"/>
              <a:r>
                <a:rPr lang="tr-TR" sz="2400" b="1" dirty="0">
                  <a:solidFill>
                    <a:schemeClr val="bg1"/>
                  </a:solidFill>
                </a:rPr>
                <a:t>Ödev ve işlerini yaparken</a:t>
              </a:r>
            </a:p>
            <a:p>
              <a:pPr algn="ctr"/>
              <a:r>
                <a:rPr lang="tr-TR" sz="2400" b="1" dirty="0">
                  <a:solidFill>
                    <a:schemeClr val="bg1"/>
                  </a:solidFill>
                </a:rPr>
                <a:t>aklına oyun, tablet gelir.</a:t>
              </a:r>
            </a:p>
          </p:txBody>
        </p:sp>
        <p:pic>
          <p:nvPicPr>
            <p:cNvPr id="44" name="Resim 43"/>
            <p:cNvPicPr>
              <a:picLocks noChangeAspect="1"/>
            </p:cNvPicPr>
            <p:nvPr/>
          </p:nvPicPr>
          <p:blipFill>
            <a:blip r:embed="rId4"/>
            <a:stretch>
              <a:fillRect/>
            </a:stretch>
          </p:blipFill>
          <p:spPr>
            <a:xfrm>
              <a:off x="5681936" y="5222731"/>
              <a:ext cx="618750" cy="90000"/>
            </a:xfrm>
            <a:prstGeom prst="rect">
              <a:avLst/>
            </a:prstGeom>
          </p:spPr>
        </p:pic>
      </p:grpSp>
      <p:grpSp>
        <p:nvGrpSpPr>
          <p:cNvPr id="14" name="Grup 13"/>
          <p:cNvGrpSpPr/>
          <p:nvPr/>
        </p:nvGrpSpPr>
        <p:grpSpPr>
          <a:xfrm>
            <a:off x="7830494" y="1818252"/>
            <a:ext cx="3939546" cy="1755000"/>
            <a:chOff x="7830494" y="1818252"/>
            <a:chExt cx="3939546" cy="1755000"/>
          </a:xfrm>
        </p:grpSpPr>
        <p:pic>
          <p:nvPicPr>
            <p:cNvPr id="6" name="Resim 5"/>
            <p:cNvPicPr>
              <a:picLocks noChangeAspect="1"/>
            </p:cNvPicPr>
            <p:nvPr/>
          </p:nvPicPr>
          <p:blipFill>
            <a:blip r:embed="rId6"/>
            <a:stretch>
              <a:fillRect/>
            </a:stretch>
          </p:blipFill>
          <p:spPr>
            <a:xfrm>
              <a:off x="11027540" y="1818252"/>
              <a:ext cx="742500" cy="1755000"/>
            </a:xfrm>
            <a:prstGeom prst="rect">
              <a:avLst/>
            </a:prstGeom>
          </p:spPr>
        </p:pic>
        <p:sp>
          <p:nvSpPr>
            <p:cNvPr id="41" name="Metin kutusu 40"/>
            <p:cNvSpPr txBox="1"/>
            <p:nvPr/>
          </p:nvSpPr>
          <p:spPr>
            <a:xfrm>
              <a:off x="7830494" y="2260352"/>
              <a:ext cx="3100144" cy="830997"/>
            </a:xfrm>
            <a:prstGeom prst="rect">
              <a:avLst/>
            </a:prstGeom>
            <a:noFill/>
          </p:spPr>
          <p:txBody>
            <a:bodyPr wrap="none" rtlCol="0">
              <a:spAutoFit/>
            </a:bodyPr>
            <a:lstStyle/>
            <a:p>
              <a:pPr algn="r"/>
              <a:r>
                <a:rPr lang="tr-TR" sz="2400" b="1" dirty="0">
                  <a:solidFill>
                    <a:schemeClr val="bg1"/>
                  </a:solidFill>
                </a:rPr>
                <a:t>Çok oturdukları için</a:t>
              </a:r>
            </a:p>
            <a:p>
              <a:pPr algn="r"/>
              <a:r>
                <a:rPr lang="tr-TR" sz="2400" b="1" dirty="0">
                  <a:solidFill>
                    <a:schemeClr val="bg1"/>
                  </a:solidFill>
                </a:rPr>
                <a:t>kemikleri güçlü olmaz. </a:t>
              </a:r>
            </a:p>
          </p:txBody>
        </p:sp>
        <p:pic>
          <p:nvPicPr>
            <p:cNvPr id="45" name="Resim 44"/>
            <p:cNvPicPr>
              <a:picLocks noChangeAspect="1"/>
            </p:cNvPicPr>
            <p:nvPr/>
          </p:nvPicPr>
          <p:blipFill>
            <a:blip r:embed="rId4"/>
            <a:stretch>
              <a:fillRect/>
            </a:stretch>
          </p:blipFill>
          <p:spPr>
            <a:xfrm>
              <a:off x="10166411" y="3092480"/>
              <a:ext cx="618750" cy="90000"/>
            </a:xfrm>
            <a:prstGeom prst="rect">
              <a:avLst/>
            </a:prstGeom>
          </p:spPr>
        </p:pic>
      </p:grpSp>
      <p:grpSp>
        <p:nvGrpSpPr>
          <p:cNvPr id="15" name="Grup 14"/>
          <p:cNvGrpSpPr/>
          <p:nvPr/>
        </p:nvGrpSpPr>
        <p:grpSpPr>
          <a:xfrm>
            <a:off x="7474224" y="5400421"/>
            <a:ext cx="4241255" cy="945000"/>
            <a:chOff x="7712765" y="4772731"/>
            <a:chExt cx="4241255" cy="945000"/>
          </a:xfrm>
        </p:grpSpPr>
        <p:sp>
          <p:nvSpPr>
            <p:cNvPr id="43" name="Metin kutusu 42"/>
            <p:cNvSpPr txBox="1"/>
            <p:nvPr/>
          </p:nvSpPr>
          <p:spPr>
            <a:xfrm>
              <a:off x="7712765" y="4782822"/>
              <a:ext cx="2778755" cy="830997"/>
            </a:xfrm>
            <a:prstGeom prst="rect">
              <a:avLst/>
            </a:prstGeom>
            <a:noFill/>
          </p:spPr>
          <p:txBody>
            <a:bodyPr wrap="square" rtlCol="0">
              <a:spAutoFit/>
            </a:bodyPr>
            <a:lstStyle/>
            <a:p>
              <a:pPr algn="r"/>
              <a:r>
                <a:rPr lang="tr-TR" sz="2400" b="1" dirty="0">
                  <a:solidFill>
                    <a:schemeClr val="bg1"/>
                  </a:solidFill>
                </a:rPr>
                <a:t>Arkadaşlık</a:t>
              </a:r>
            </a:p>
            <a:p>
              <a:pPr algn="r"/>
              <a:r>
                <a:rPr lang="tr-TR" sz="2400" b="1" dirty="0">
                  <a:solidFill>
                    <a:schemeClr val="bg1"/>
                  </a:solidFill>
                </a:rPr>
                <a:t>kurma şansı azalır.</a:t>
              </a:r>
            </a:p>
          </p:txBody>
        </p:sp>
        <p:pic>
          <p:nvPicPr>
            <p:cNvPr id="9" name="Resim 8"/>
            <p:cNvPicPr>
              <a:picLocks noChangeAspect="1"/>
            </p:cNvPicPr>
            <p:nvPr/>
          </p:nvPicPr>
          <p:blipFill>
            <a:blip r:embed="rId7"/>
            <a:stretch>
              <a:fillRect/>
            </a:stretch>
          </p:blipFill>
          <p:spPr>
            <a:xfrm>
              <a:off x="10491520" y="4772731"/>
              <a:ext cx="1462500" cy="900000"/>
            </a:xfrm>
            <a:prstGeom prst="rect">
              <a:avLst/>
            </a:prstGeom>
          </p:spPr>
        </p:pic>
        <p:pic>
          <p:nvPicPr>
            <p:cNvPr id="25" name="Resim 24"/>
            <p:cNvPicPr>
              <a:picLocks noChangeAspect="1"/>
            </p:cNvPicPr>
            <p:nvPr/>
          </p:nvPicPr>
          <p:blipFill>
            <a:blip r:embed="rId4"/>
            <a:stretch>
              <a:fillRect/>
            </a:stretch>
          </p:blipFill>
          <p:spPr>
            <a:xfrm>
              <a:off x="9775857" y="5627731"/>
              <a:ext cx="618750" cy="90000"/>
            </a:xfrm>
            <a:prstGeom prst="rect">
              <a:avLst/>
            </a:prstGeom>
          </p:spPr>
        </p:pic>
      </p:grpSp>
    </p:spTree>
    <p:extLst>
      <p:ext uri="{BB962C8B-B14F-4D97-AF65-F5344CB8AC3E}">
        <p14:creationId xmlns:p14="http://schemas.microsoft.com/office/powerpoint/2010/main" val="2209926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50"/>
                                        <p:tgtEl>
                                          <p:spTgt spid="17"/>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Metin kutusu 41"/>
          <p:cNvSpPr txBox="1"/>
          <p:nvPr/>
        </p:nvSpPr>
        <p:spPr>
          <a:xfrm>
            <a:off x="612396" y="468836"/>
            <a:ext cx="7799036" cy="1015663"/>
          </a:xfrm>
          <a:prstGeom prst="rect">
            <a:avLst/>
          </a:prstGeom>
          <a:noFill/>
        </p:spPr>
        <p:txBody>
          <a:bodyPr wrap="square" rtlCol="0">
            <a:spAutoFit/>
          </a:bodyPr>
          <a:lstStyle/>
          <a:p>
            <a:r>
              <a:rPr lang="tr-TR" sz="6000" b="1" dirty="0"/>
              <a:t>Teknoloji Testi</a:t>
            </a:r>
          </a:p>
        </p:txBody>
      </p:sp>
      <p:cxnSp>
        <p:nvCxnSpPr>
          <p:cNvPr id="43" name="Düz Bağlayıcı 42"/>
          <p:cNvCxnSpPr/>
          <p:nvPr/>
        </p:nvCxnSpPr>
        <p:spPr>
          <a:xfrm flipH="1">
            <a:off x="676623" y="1469222"/>
            <a:ext cx="4507773" cy="0"/>
          </a:xfrm>
          <a:prstGeom prst="line">
            <a:avLst/>
          </a:prstGeom>
          <a:ln w="9525">
            <a:solidFill>
              <a:srgbClr val="DADADA"/>
            </a:solidFill>
          </a:ln>
        </p:spPr>
        <p:style>
          <a:lnRef idx="1">
            <a:schemeClr val="accent1"/>
          </a:lnRef>
          <a:fillRef idx="0">
            <a:schemeClr val="accent1"/>
          </a:fillRef>
          <a:effectRef idx="0">
            <a:schemeClr val="accent1"/>
          </a:effectRef>
          <a:fontRef idx="minor">
            <a:schemeClr val="tx1"/>
          </a:fontRef>
        </p:style>
      </p:cxnSp>
      <p:pic>
        <p:nvPicPr>
          <p:cNvPr id="11" name="Resim 10"/>
          <p:cNvPicPr>
            <a:picLocks noChangeAspect="1"/>
          </p:cNvPicPr>
          <p:nvPr/>
        </p:nvPicPr>
        <p:blipFill>
          <a:blip r:embed="rId3"/>
          <a:stretch>
            <a:fillRect/>
          </a:stretch>
        </p:blipFill>
        <p:spPr>
          <a:xfrm>
            <a:off x="2511" y="3184391"/>
            <a:ext cx="5589800" cy="1148223"/>
          </a:xfrm>
          <a:prstGeom prst="rect">
            <a:avLst/>
          </a:prstGeom>
        </p:spPr>
      </p:pic>
      <p:sp>
        <p:nvSpPr>
          <p:cNvPr id="44" name="Metin kutusu 43"/>
          <p:cNvSpPr txBox="1"/>
          <p:nvPr/>
        </p:nvSpPr>
        <p:spPr>
          <a:xfrm>
            <a:off x="676622" y="2011279"/>
            <a:ext cx="5480897" cy="830997"/>
          </a:xfrm>
          <a:prstGeom prst="rect">
            <a:avLst/>
          </a:prstGeom>
          <a:noFill/>
        </p:spPr>
        <p:txBody>
          <a:bodyPr wrap="square" rtlCol="0">
            <a:spAutoFit/>
          </a:bodyPr>
          <a:lstStyle/>
          <a:p>
            <a:r>
              <a:rPr lang="tr-TR" sz="2400" b="1" dirty="0"/>
              <a:t>Teknolojiyle aranızdaki mesafeyi</a:t>
            </a:r>
          </a:p>
          <a:p>
            <a:r>
              <a:rPr lang="tr-TR" sz="2400" b="1" dirty="0"/>
              <a:t>ölçmek ister misiniz?</a:t>
            </a:r>
          </a:p>
        </p:txBody>
      </p:sp>
      <p:sp>
        <p:nvSpPr>
          <p:cNvPr id="45" name="Metin kutusu 44"/>
          <p:cNvSpPr txBox="1"/>
          <p:nvPr/>
        </p:nvSpPr>
        <p:spPr>
          <a:xfrm>
            <a:off x="676622" y="3517011"/>
            <a:ext cx="5480897" cy="400110"/>
          </a:xfrm>
          <a:prstGeom prst="rect">
            <a:avLst/>
          </a:prstGeom>
          <a:noFill/>
        </p:spPr>
        <p:txBody>
          <a:bodyPr wrap="square" rtlCol="0">
            <a:spAutoFit/>
          </a:bodyPr>
          <a:lstStyle/>
          <a:p>
            <a:r>
              <a:rPr lang="es-ES" sz="2000" dirty="0">
                <a:solidFill>
                  <a:schemeClr val="bg1"/>
                </a:solidFill>
              </a:rPr>
              <a:t>Haydi o zaman, soruları cevaplayalım.</a:t>
            </a:r>
            <a:endParaRPr lang="tr-TR" sz="2000" dirty="0">
              <a:solidFill>
                <a:schemeClr val="bg1"/>
              </a:solidFill>
            </a:endParaRPr>
          </a:p>
        </p:txBody>
      </p:sp>
      <p:pic>
        <p:nvPicPr>
          <p:cNvPr id="15" name="Resim 14"/>
          <p:cNvPicPr>
            <a:picLocks noChangeAspect="1"/>
          </p:cNvPicPr>
          <p:nvPr/>
        </p:nvPicPr>
        <p:blipFill>
          <a:blip r:embed="rId4"/>
          <a:stretch>
            <a:fillRect/>
          </a:stretch>
        </p:blipFill>
        <p:spPr>
          <a:xfrm>
            <a:off x="8279199" y="2316965"/>
            <a:ext cx="3188685" cy="3178530"/>
          </a:xfrm>
          <a:prstGeom prst="rect">
            <a:avLst/>
          </a:prstGeom>
        </p:spPr>
      </p:pic>
    </p:spTree>
    <p:extLst>
      <p:ext uri="{BB962C8B-B14F-4D97-AF65-F5344CB8AC3E}">
        <p14:creationId xmlns:p14="http://schemas.microsoft.com/office/powerpoint/2010/main" val="396688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5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250"/>
                                        <p:tgtEl>
                                          <p:spTgt spid="43"/>
                                        </p:tgtEl>
                                      </p:cBhvr>
                                    </p:animEffect>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250"/>
                                        <p:tgtEl>
                                          <p:spTgt spid="44"/>
                                        </p:tgtEl>
                                      </p:cBhvr>
                                    </p:animEffect>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250" fill="hold"/>
                                        <p:tgtEl>
                                          <p:spTgt spid="11"/>
                                        </p:tgtEl>
                                        <p:attrNameLst>
                                          <p:attrName>ppt_x</p:attrName>
                                        </p:attrNameLst>
                                      </p:cBhvr>
                                      <p:tavLst>
                                        <p:tav tm="0">
                                          <p:val>
                                            <p:strVal val="0-#ppt_w/2"/>
                                          </p:val>
                                        </p:tav>
                                        <p:tav tm="100000">
                                          <p:val>
                                            <p:strVal val="#ppt_x"/>
                                          </p:val>
                                        </p:tav>
                                      </p:tavLst>
                                    </p:anim>
                                    <p:anim calcmode="lin" valueType="num">
                                      <p:cBhvr additive="base">
                                        <p:cTn id="19" dur="25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1381809" y="4256538"/>
            <a:ext cx="255587" cy="473075"/>
            <a:chOff x="1022486" y="3810000"/>
            <a:chExt cx="255587" cy="473075"/>
          </a:xfrm>
        </p:grpSpPr>
        <p:sp>
          <p:nvSpPr>
            <p:cNvPr id="41" name="Oval 40"/>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4" name="Grup 43"/>
          <p:cNvGrpSpPr/>
          <p:nvPr/>
        </p:nvGrpSpPr>
        <p:grpSpPr>
          <a:xfrm>
            <a:off x="1427163" y="4300655"/>
            <a:ext cx="4772024" cy="173037"/>
            <a:chOff x="1427163" y="3856038"/>
            <a:chExt cx="4772024" cy="173037"/>
          </a:xfrm>
        </p:grpSpPr>
        <p:sp>
          <p:nvSpPr>
            <p:cNvPr id="4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1"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grpSp>
      <p:sp>
        <p:nvSpPr>
          <p:cNvPr id="63" name="Metin kutusu 62"/>
          <p:cNvSpPr txBox="1"/>
          <p:nvPr/>
        </p:nvSpPr>
        <p:spPr>
          <a:xfrm>
            <a:off x="1376362" y="2430871"/>
            <a:ext cx="2047676" cy="1015663"/>
          </a:xfrm>
          <a:prstGeom prst="rect">
            <a:avLst/>
          </a:prstGeom>
          <a:noFill/>
        </p:spPr>
        <p:txBody>
          <a:bodyPr wrap="none" rtlCol="0">
            <a:spAutoFit/>
          </a:bodyPr>
          <a:lstStyle/>
          <a:p>
            <a:pPr marL="457200" indent="-457200">
              <a:buClr>
                <a:srgbClr val="E61F4F"/>
              </a:buClr>
              <a:buAutoNum type="alphaUcParenR"/>
            </a:pPr>
            <a:r>
              <a:rPr lang="tr-TR" sz="2000" b="1" dirty="0">
                <a:solidFill>
                  <a:srgbClr val="231F20"/>
                </a:solidFill>
              </a:rPr>
              <a:t>Her Zaman</a:t>
            </a:r>
          </a:p>
          <a:p>
            <a:pPr marL="457200" indent="-457200">
              <a:buClr>
                <a:srgbClr val="E61F4F"/>
              </a:buClr>
              <a:buAutoNum type="alphaUcParenR"/>
            </a:pPr>
            <a:r>
              <a:rPr lang="tr-TR" sz="2000" b="1" dirty="0">
                <a:solidFill>
                  <a:srgbClr val="231F20"/>
                </a:solidFill>
              </a:rPr>
              <a:t>Bazen</a:t>
            </a:r>
          </a:p>
          <a:p>
            <a:pPr marL="457200" indent="-457200">
              <a:buClr>
                <a:srgbClr val="E61F4F"/>
              </a:buClr>
              <a:buAutoNum type="alphaUcParenR"/>
            </a:pPr>
            <a:r>
              <a:rPr lang="tr-TR" sz="2000" b="1" dirty="0">
                <a:solidFill>
                  <a:srgbClr val="231F20"/>
                </a:solidFill>
              </a:rPr>
              <a:t>Hiçbir Zaman</a:t>
            </a:r>
          </a:p>
        </p:txBody>
      </p:sp>
      <p:sp>
        <p:nvSpPr>
          <p:cNvPr id="64" name="Metin kutusu 63"/>
          <p:cNvSpPr txBox="1"/>
          <p:nvPr/>
        </p:nvSpPr>
        <p:spPr>
          <a:xfrm>
            <a:off x="1747944" y="889476"/>
            <a:ext cx="7130350" cy="523220"/>
          </a:xfrm>
          <a:prstGeom prst="rect">
            <a:avLst/>
          </a:prstGeom>
          <a:noFill/>
        </p:spPr>
        <p:txBody>
          <a:bodyPr wrap="none" rtlCol="0">
            <a:spAutoFit/>
          </a:bodyPr>
          <a:lstStyle/>
          <a:p>
            <a:r>
              <a:rPr lang="tr-TR" sz="2800" b="1" dirty="0">
                <a:solidFill>
                  <a:srgbClr val="231F20"/>
                </a:solidFill>
              </a:rPr>
              <a:t>Devamlı bilgisayarda oyun oynamak istiyorum.</a:t>
            </a:r>
          </a:p>
        </p:txBody>
      </p:sp>
      <p:grpSp>
        <p:nvGrpSpPr>
          <p:cNvPr id="3" name="Grup 2"/>
          <p:cNvGrpSpPr/>
          <p:nvPr/>
        </p:nvGrpSpPr>
        <p:grpSpPr>
          <a:xfrm>
            <a:off x="652463" y="581550"/>
            <a:ext cx="884413" cy="1200329"/>
            <a:chOff x="652463" y="581550"/>
            <a:chExt cx="884413" cy="1200329"/>
          </a:xfrm>
        </p:grpSpPr>
        <p:sp>
          <p:nvSpPr>
            <p:cNvPr id="62" name="Metin kutusu 6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1</a:t>
              </a:r>
            </a:p>
          </p:txBody>
        </p:sp>
        <p:pic>
          <p:nvPicPr>
            <p:cNvPr id="2" name="Resim 1"/>
            <p:cNvPicPr>
              <a:picLocks noChangeAspect="1"/>
            </p:cNvPicPr>
            <p:nvPr/>
          </p:nvPicPr>
          <p:blipFill>
            <a:blip r:embed="rId3"/>
            <a:stretch>
              <a:fillRect/>
            </a:stretch>
          </p:blipFill>
          <p:spPr>
            <a:xfrm>
              <a:off x="1509603" y="738143"/>
              <a:ext cx="27273" cy="900000"/>
            </a:xfrm>
            <a:prstGeom prst="rect">
              <a:avLst/>
            </a:prstGeom>
          </p:spPr>
        </p:pic>
      </p:grpSp>
      <p:pic>
        <p:nvPicPr>
          <p:cNvPr id="66" name="Resim 65"/>
          <p:cNvPicPr>
            <a:picLocks noChangeAspect="1"/>
          </p:cNvPicPr>
          <p:nvPr/>
        </p:nvPicPr>
        <p:blipFill>
          <a:blip r:embed="rId4"/>
          <a:stretch>
            <a:fillRect/>
          </a:stretch>
        </p:blipFill>
        <p:spPr>
          <a:xfrm>
            <a:off x="8279199" y="2316965"/>
            <a:ext cx="3188685" cy="3178530"/>
          </a:xfrm>
          <a:prstGeom prst="rect">
            <a:avLst/>
          </a:prstGeom>
        </p:spPr>
      </p:pic>
    </p:spTree>
    <p:extLst>
      <p:ext uri="{BB962C8B-B14F-4D97-AF65-F5344CB8AC3E}">
        <p14:creationId xmlns:p14="http://schemas.microsoft.com/office/powerpoint/2010/main" val="174265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250"/>
                                        <p:tgtEl>
                                          <p:spTgt spid="64"/>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animEffect transition="in" filter="wipe(up)">
                                      <p:cBhvr>
                                        <p:cTn id="15" dur="150"/>
                                        <p:tgtEl>
                                          <p:spTgt spid="63">
                                            <p:txEl>
                                              <p:pRg st="0" end="0"/>
                                            </p:txEl>
                                          </p:spTgt>
                                        </p:tgtEl>
                                      </p:cBhvr>
                                    </p:animEffect>
                                  </p:childTnLst>
                                </p:cTn>
                              </p:par>
                            </p:childTnLst>
                          </p:cTn>
                        </p:par>
                        <p:par>
                          <p:cTn id="16" fill="hold">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63">
                                            <p:txEl>
                                              <p:pRg st="1" end="1"/>
                                            </p:txEl>
                                          </p:spTgt>
                                        </p:tgtEl>
                                        <p:attrNameLst>
                                          <p:attrName>style.visibility</p:attrName>
                                        </p:attrNameLst>
                                      </p:cBhvr>
                                      <p:to>
                                        <p:strVal val="visible"/>
                                      </p:to>
                                    </p:set>
                                    <p:animEffect transition="in" filter="wipe(up)">
                                      <p:cBhvr>
                                        <p:cTn id="19" dur="150"/>
                                        <p:tgtEl>
                                          <p:spTgt spid="63">
                                            <p:txEl>
                                              <p:pRg st="1" end="1"/>
                                            </p:txEl>
                                          </p:spTgt>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animEffect transition="in" filter="wipe(up)">
                                      <p:cBhvr>
                                        <p:cTn id="23" dur="150"/>
                                        <p:tgtEl>
                                          <p:spTgt spid="63">
                                            <p:txEl>
                                              <p:pRg st="2" end="2"/>
                                            </p:txEl>
                                          </p:spTgt>
                                        </p:tgtEl>
                                      </p:cBhvr>
                                    </p:animEffect>
                                  </p:childTnLst>
                                </p:cTn>
                              </p:par>
                            </p:childTnLst>
                          </p:cTn>
                        </p:par>
                        <p:par>
                          <p:cTn id="24" fill="hold">
                            <p:stCondLst>
                              <p:cond delay="950"/>
                            </p:stCondLst>
                            <p:childTnLst>
                              <p:par>
                                <p:cTn id="25" presetID="22" presetClass="entr" presetSubtype="8"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250"/>
                                        <p:tgtEl>
                                          <p:spTgt spid="44"/>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1891632" y="4254617"/>
            <a:ext cx="255587" cy="473075"/>
            <a:chOff x="1022486" y="3810000"/>
            <a:chExt cx="255587" cy="473075"/>
          </a:xfrm>
        </p:grpSpPr>
        <p:sp>
          <p:nvSpPr>
            <p:cNvPr id="41" name="Oval 40"/>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4" name="Grup 43"/>
          <p:cNvGrpSpPr/>
          <p:nvPr/>
        </p:nvGrpSpPr>
        <p:grpSpPr>
          <a:xfrm>
            <a:off x="1427163" y="4300655"/>
            <a:ext cx="4772024" cy="173037"/>
            <a:chOff x="1427163" y="3856038"/>
            <a:chExt cx="4772024" cy="173037"/>
          </a:xfrm>
        </p:grpSpPr>
        <p:sp>
          <p:nvSpPr>
            <p:cNvPr id="4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1"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63" name="Metin kutusu 62"/>
          <p:cNvSpPr txBox="1"/>
          <p:nvPr/>
        </p:nvSpPr>
        <p:spPr>
          <a:xfrm>
            <a:off x="1376362" y="2430871"/>
            <a:ext cx="2047676" cy="1015663"/>
          </a:xfrm>
          <a:prstGeom prst="rect">
            <a:avLst/>
          </a:prstGeom>
          <a:noFill/>
        </p:spPr>
        <p:txBody>
          <a:bodyPr wrap="none" rtlCol="0">
            <a:spAutoFit/>
          </a:bodyPr>
          <a:lstStyle/>
          <a:p>
            <a:pPr marL="457200" indent="-457200">
              <a:buClr>
                <a:srgbClr val="E61F4F"/>
              </a:buClr>
              <a:buAutoNum type="alphaUcParenR"/>
            </a:pPr>
            <a:r>
              <a:rPr lang="tr-TR" sz="2000" b="1" dirty="0">
                <a:solidFill>
                  <a:srgbClr val="231F20"/>
                </a:solidFill>
              </a:rPr>
              <a:t>Her Zaman</a:t>
            </a:r>
          </a:p>
          <a:p>
            <a:pPr marL="457200" indent="-457200">
              <a:buClr>
                <a:srgbClr val="E61F4F"/>
              </a:buClr>
              <a:buAutoNum type="alphaUcParenR"/>
            </a:pPr>
            <a:r>
              <a:rPr lang="tr-TR" sz="2000" b="1" dirty="0">
                <a:solidFill>
                  <a:srgbClr val="231F20"/>
                </a:solidFill>
              </a:rPr>
              <a:t>Bazen</a:t>
            </a:r>
          </a:p>
          <a:p>
            <a:pPr marL="457200" indent="-457200">
              <a:buClr>
                <a:srgbClr val="E61F4F"/>
              </a:buClr>
              <a:buAutoNum type="alphaUcParenR"/>
            </a:pPr>
            <a:r>
              <a:rPr lang="tr-TR" sz="2000" b="1" dirty="0">
                <a:solidFill>
                  <a:srgbClr val="231F20"/>
                </a:solidFill>
              </a:rPr>
              <a:t>Hiçbir Zaman</a:t>
            </a:r>
          </a:p>
        </p:txBody>
      </p:sp>
      <p:sp>
        <p:nvSpPr>
          <p:cNvPr id="64" name="Metin kutusu 63"/>
          <p:cNvSpPr txBox="1"/>
          <p:nvPr/>
        </p:nvSpPr>
        <p:spPr>
          <a:xfrm>
            <a:off x="1747944" y="889476"/>
            <a:ext cx="9046579" cy="523220"/>
          </a:xfrm>
          <a:prstGeom prst="rect">
            <a:avLst/>
          </a:prstGeom>
          <a:noFill/>
        </p:spPr>
        <p:txBody>
          <a:bodyPr wrap="none" rtlCol="0">
            <a:spAutoFit/>
          </a:bodyPr>
          <a:lstStyle/>
          <a:p>
            <a:r>
              <a:rPr lang="tr-TR" sz="2800" b="1" dirty="0">
                <a:solidFill>
                  <a:srgbClr val="231F20"/>
                </a:solidFill>
              </a:rPr>
              <a:t>Bilgisayar başında zamanın nasıl geçtiğini fark edemiyorum.</a:t>
            </a:r>
          </a:p>
        </p:txBody>
      </p:sp>
      <p:grpSp>
        <p:nvGrpSpPr>
          <p:cNvPr id="3" name="Grup 2"/>
          <p:cNvGrpSpPr/>
          <p:nvPr/>
        </p:nvGrpSpPr>
        <p:grpSpPr>
          <a:xfrm>
            <a:off x="652463" y="581550"/>
            <a:ext cx="884413" cy="1200329"/>
            <a:chOff x="652463" y="581550"/>
            <a:chExt cx="884413" cy="1200329"/>
          </a:xfrm>
        </p:grpSpPr>
        <p:sp>
          <p:nvSpPr>
            <p:cNvPr id="62" name="Metin kutusu 6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2</a:t>
              </a:r>
            </a:p>
          </p:txBody>
        </p:sp>
        <p:pic>
          <p:nvPicPr>
            <p:cNvPr id="2" name="Resim 1"/>
            <p:cNvPicPr>
              <a:picLocks noChangeAspect="1"/>
            </p:cNvPicPr>
            <p:nvPr/>
          </p:nvPicPr>
          <p:blipFill>
            <a:blip r:embed="rId3"/>
            <a:stretch>
              <a:fillRect/>
            </a:stretch>
          </p:blipFill>
          <p:spPr>
            <a:xfrm>
              <a:off x="1509603" y="738143"/>
              <a:ext cx="27273" cy="900000"/>
            </a:xfrm>
            <a:prstGeom prst="rect">
              <a:avLst/>
            </a:prstGeom>
          </p:spPr>
        </p:pic>
      </p:grpSp>
      <p:pic>
        <p:nvPicPr>
          <p:cNvPr id="66" name="Resim 65"/>
          <p:cNvPicPr>
            <a:picLocks noChangeAspect="1"/>
          </p:cNvPicPr>
          <p:nvPr/>
        </p:nvPicPr>
        <p:blipFill>
          <a:blip r:embed="rId4"/>
          <a:stretch>
            <a:fillRect/>
          </a:stretch>
        </p:blipFill>
        <p:spPr>
          <a:xfrm>
            <a:off x="8279199" y="2316965"/>
            <a:ext cx="3188685" cy="3178530"/>
          </a:xfrm>
          <a:prstGeom prst="rect">
            <a:avLst/>
          </a:prstGeom>
        </p:spPr>
      </p:pic>
    </p:spTree>
    <p:extLst>
      <p:ext uri="{BB962C8B-B14F-4D97-AF65-F5344CB8AC3E}">
        <p14:creationId xmlns:p14="http://schemas.microsoft.com/office/powerpoint/2010/main" val="53905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250"/>
                                        <p:tgtEl>
                                          <p:spTgt spid="64"/>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animEffect transition="in" filter="wipe(up)">
                                      <p:cBhvr>
                                        <p:cTn id="15" dur="150"/>
                                        <p:tgtEl>
                                          <p:spTgt spid="63">
                                            <p:txEl>
                                              <p:pRg st="0" end="0"/>
                                            </p:txEl>
                                          </p:spTgt>
                                        </p:tgtEl>
                                      </p:cBhvr>
                                    </p:animEffect>
                                  </p:childTnLst>
                                </p:cTn>
                              </p:par>
                            </p:childTnLst>
                          </p:cTn>
                        </p:par>
                        <p:par>
                          <p:cTn id="16" fill="hold">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63">
                                            <p:txEl>
                                              <p:pRg st="1" end="1"/>
                                            </p:txEl>
                                          </p:spTgt>
                                        </p:tgtEl>
                                        <p:attrNameLst>
                                          <p:attrName>style.visibility</p:attrName>
                                        </p:attrNameLst>
                                      </p:cBhvr>
                                      <p:to>
                                        <p:strVal val="visible"/>
                                      </p:to>
                                    </p:set>
                                    <p:animEffect transition="in" filter="wipe(up)">
                                      <p:cBhvr>
                                        <p:cTn id="19" dur="150"/>
                                        <p:tgtEl>
                                          <p:spTgt spid="63">
                                            <p:txEl>
                                              <p:pRg st="1" end="1"/>
                                            </p:txEl>
                                          </p:spTgt>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animEffect transition="in" filter="wipe(up)">
                                      <p:cBhvr>
                                        <p:cTn id="23" dur="15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2409892" y="4254617"/>
            <a:ext cx="255587" cy="473075"/>
            <a:chOff x="1022486" y="3810000"/>
            <a:chExt cx="255587" cy="473075"/>
          </a:xfrm>
        </p:grpSpPr>
        <p:sp>
          <p:nvSpPr>
            <p:cNvPr id="41" name="Oval 40"/>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4" name="Grup 43"/>
          <p:cNvGrpSpPr/>
          <p:nvPr/>
        </p:nvGrpSpPr>
        <p:grpSpPr>
          <a:xfrm>
            <a:off x="1427163" y="4300655"/>
            <a:ext cx="4772024" cy="173037"/>
            <a:chOff x="1427163" y="3856038"/>
            <a:chExt cx="4772024" cy="173037"/>
          </a:xfrm>
        </p:grpSpPr>
        <p:sp>
          <p:nvSpPr>
            <p:cNvPr id="4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1"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63" name="Metin kutusu 62"/>
          <p:cNvSpPr txBox="1"/>
          <p:nvPr/>
        </p:nvSpPr>
        <p:spPr>
          <a:xfrm>
            <a:off x="1376362" y="2430871"/>
            <a:ext cx="2047676" cy="1015663"/>
          </a:xfrm>
          <a:prstGeom prst="rect">
            <a:avLst/>
          </a:prstGeom>
          <a:noFill/>
        </p:spPr>
        <p:txBody>
          <a:bodyPr wrap="none" rtlCol="0">
            <a:spAutoFit/>
          </a:bodyPr>
          <a:lstStyle/>
          <a:p>
            <a:pPr marL="457200" indent="-457200">
              <a:buClr>
                <a:srgbClr val="E61F4F"/>
              </a:buClr>
              <a:buAutoNum type="alphaUcParenR"/>
            </a:pPr>
            <a:r>
              <a:rPr lang="tr-TR" sz="2000" b="1" dirty="0">
                <a:solidFill>
                  <a:srgbClr val="231F20"/>
                </a:solidFill>
              </a:rPr>
              <a:t>Her Zaman</a:t>
            </a:r>
          </a:p>
          <a:p>
            <a:pPr marL="457200" indent="-457200">
              <a:buClr>
                <a:srgbClr val="E61F4F"/>
              </a:buClr>
              <a:buAutoNum type="alphaUcParenR"/>
            </a:pPr>
            <a:r>
              <a:rPr lang="tr-TR" sz="2000" b="1" dirty="0">
                <a:solidFill>
                  <a:srgbClr val="231F20"/>
                </a:solidFill>
              </a:rPr>
              <a:t>Bazen</a:t>
            </a:r>
          </a:p>
          <a:p>
            <a:pPr marL="457200" indent="-457200">
              <a:buClr>
                <a:srgbClr val="E61F4F"/>
              </a:buClr>
              <a:buAutoNum type="alphaUcParenR"/>
            </a:pPr>
            <a:r>
              <a:rPr lang="tr-TR" sz="2000" b="1" dirty="0">
                <a:solidFill>
                  <a:srgbClr val="231F20"/>
                </a:solidFill>
              </a:rPr>
              <a:t>Hiçbir Zaman</a:t>
            </a:r>
          </a:p>
        </p:txBody>
      </p:sp>
      <p:sp>
        <p:nvSpPr>
          <p:cNvPr id="64" name="Metin kutusu 63"/>
          <p:cNvSpPr txBox="1"/>
          <p:nvPr/>
        </p:nvSpPr>
        <p:spPr>
          <a:xfrm>
            <a:off x="1747944" y="889476"/>
            <a:ext cx="6460808" cy="523220"/>
          </a:xfrm>
          <a:prstGeom prst="rect">
            <a:avLst/>
          </a:prstGeom>
          <a:noFill/>
        </p:spPr>
        <p:txBody>
          <a:bodyPr wrap="none" rtlCol="0">
            <a:spAutoFit/>
          </a:bodyPr>
          <a:lstStyle/>
          <a:p>
            <a:r>
              <a:rPr lang="tr-TR" sz="2800" b="1" dirty="0">
                <a:solidFill>
                  <a:srgbClr val="231F20"/>
                </a:solidFill>
              </a:rPr>
              <a:t>Yemeklerimi bilgisayarın başında yiyorum.</a:t>
            </a:r>
          </a:p>
        </p:txBody>
      </p:sp>
      <p:grpSp>
        <p:nvGrpSpPr>
          <p:cNvPr id="3" name="Grup 2"/>
          <p:cNvGrpSpPr/>
          <p:nvPr/>
        </p:nvGrpSpPr>
        <p:grpSpPr>
          <a:xfrm>
            <a:off x="652463" y="581550"/>
            <a:ext cx="884413" cy="1200329"/>
            <a:chOff x="652463" y="581550"/>
            <a:chExt cx="884413" cy="1200329"/>
          </a:xfrm>
        </p:grpSpPr>
        <p:sp>
          <p:nvSpPr>
            <p:cNvPr id="62" name="Metin kutusu 6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3</a:t>
              </a:r>
            </a:p>
          </p:txBody>
        </p:sp>
        <p:pic>
          <p:nvPicPr>
            <p:cNvPr id="2" name="Resim 1"/>
            <p:cNvPicPr>
              <a:picLocks noChangeAspect="1"/>
            </p:cNvPicPr>
            <p:nvPr/>
          </p:nvPicPr>
          <p:blipFill>
            <a:blip r:embed="rId3"/>
            <a:stretch>
              <a:fillRect/>
            </a:stretch>
          </p:blipFill>
          <p:spPr>
            <a:xfrm>
              <a:off x="1509603" y="738143"/>
              <a:ext cx="27273" cy="900000"/>
            </a:xfrm>
            <a:prstGeom prst="rect">
              <a:avLst/>
            </a:prstGeom>
          </p:spPr>
        </p:pic>
      </p:grpSp>
      <p:pic>
        <p:nvPicPr>
          <p:cNvPr id="66" name="Resim 65"/>
          <p:cNvPicPr>
            <a:picLocks noChangeAspect="1"/>
          </p:cNvPicPr>
          <p:nvPr/>
        </p:nvPicPr>
        <p:blipFill>
          <a:blip r:embed="rId4"/>
          <a:stretch>
            <a:fillRect/>
          </a:stretch>
        </p:blipFill>
        <p:spPr>
          <a:xfrm>
            <a:off x="8279199" y="2316965"/>
            <a:ext cx="3188685" cy="3178530"/>
          </a:xfrm>
          <a:prstGeom prst="rect">
            <a:avLst/>
          </a:prstGeom>
        </p:spPr>
      </p:pic>
    </p:spTree>
    <p:extLst>
      <p:ext uri="{BB962C8B-B14F-4D97-AF65-F5344CB8AC3E}">
        <p14:creationId xmlns:p14="http://schemas.microsoft.com/office/powerpoint/2010/main" val="227134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250"/>
                                        <p:tgtEl>
                                          <p:spTgt spid="64"/>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animEffect transition="in" filter="wipe(up)">
                                      <p:cBhvr>
                                        <p:cTn id="15" dur="150"/>
                                        <p:tgtEl>
                                          <p:spTgt spid="63">
                                            <p:txEl>
                                              <p:pRg st="0" end="0"/>
                                            </p:txEl>
                                          </p:spTgt>
                                        </p:tgtEl>
                                      </p:cBhvr>
                                    </p:animEffect>
                                  </p:childTnLst>
                                </p:cTn>
                              </p:par>
                            </p:childTnLst>
                          </p:cTn>
                        </p:par>
                        <p:par>
                          <p:cTn id="16" fill="hold">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63">
                                            <p:txEl>
                                              <p:pRg st="1" end="1"/>
                                            </p:txEl>
                                          </p:spTgt>
                                        </p:tgtEl>
                                        <p:attrNameLst>
                                          <p:attrName>style.visibility</p:attrName>
                                        </p:attrNameLst>
                                      </p:cBhvr>
                                      <p:to>
                                        <p:strVal val="visible"/>
                                      </p:to>
                                    </p:set>
                                    <p:animEffect transition="in" filter="wipe(up)">
                                      <p:cBhvr>
                                        <p:cTn id="19" dur="150"/>
                                        <p:tgtEl>
                                          <p:spTgt spid="63">
                                            <p:txEl>
                                              <p:pRg st="1" end="1"/>
                                            </p:txEl>
                                          </p:spTgt>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animEffect transition="in" filter="wipe(up)">
                                      <p:cBhvr>
                                        <p:cTn id="23" dur="15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2928551" y="4254617"/>
            <a:ext cx="255587" cy="473075"/>
            <a:chOff x="1022486" y="3810000"/>
            <a:chExt cx="255587" cy="473075"/>
          </a:xfrm>
        </p:grpSpPr>
        <p:sp>
          <p:nvSpPr>
            <p:cNvPr id="41" name="Oval 40"/>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4" name="Grup 43"/>
          <p:cNvGrpSpPr/>
          <p:nvPr/>
        </p:nvGrpSpPr>
        <p:grpSpPr>
          <a:xfrm>
            <a:off x="1427163" y="4300655"/>
            <a:ext cx="4772024" cy="173037"/>
            <a:chOff x="1427163" y="3856038"/>
            <a:chExt cx="4772024" cy="173037"/>
          </a:xfrm>
        </p:grpSpPr>
        <p:sp>
          <p:nvSpPr>
            <p:cNvPr id="4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1"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63" name="Metin kutusu 62"/>
          <p:cNvSpPr txBox="1"/>
          <p:nvPr/>
        </p:nvSpPr>
        <p:spPr>
          <a:xfrm>
            <a:off x="1376362" y="2430871"/>
            <a:ext cx="2047676" cy="1015663"/>
          </a:xfrm>
          <a:prstGeom prst="rect">
            <a:avLst/>
          </a:prstGeom>
          <a:noFill/>
        </p:spPr>
        <p:txBody>
          <a:bodyPr wrap="none" rtlCol="0">
            <a:spAutoFit/>
          </a:bodyPr>
          <a:lstStyle/>
          <a:p>
            <a:pPr marL="457200" indent="-457200">
              <a:buClr>
                <a:srgbClr val="E61F4F"/>
              </a:buClr>
              <a:buAutoNum type="alphaUcParenR"/>
            </a:pPr>
            <a:r>
              <a:rPr lang="tr-TR" sz="2000" b="1" dirty="0">
                <a:solidFill>
                  <a:srgbClr val="231F20"/>
                </a:solidFill>
              </a:rPr>
              <a:t>Her Zaman</a:t>
            </a:r>
          </a:p>
          <a:p>
            <a:pPr marL="457200" indent="-457200">
              <a:buClr>
                <a:srgbClr val="E61F4F"/>
              </a:buClr>
              <a:buAutoNum type="alphaUcParenR"/>
            </a:pPr>
            <a:r>
              <a:rPr lang="tr-TR" sz="2000" b="1" dirty="0">
                <a:solidFill>
                  <a:srgbClr val="231F20"/>
                </a:solidFill>
              </a:rPr>
              <a:t>Bazen</a:t>
            </a:r>
          </a:p>
          <a:p>
            <a:pPr marL="457200" indent="-457200">
              <a:buClr>
                <a:srgbClr val="E61F4F"/>
              </a:buClr>
              <a:buAutoNum type="alphaUcParenR"/>
            </a:pPr>
            <a:r>
              <a:rPr lang="tr-TR" sz="2000" b="1" dirty="0">
                <a:solidFill>
                  <a:srgbClr val="231F20"/>
                </a:solidFill>
              </a:rPr>
              <a:t>Hiçbir Zaman</a:t>
            </a:r>
          </a:p>
        </p:txBody>
      </p:sp>
      <p:sp>
        <p:nvSpPr>
          <p:cNvPr id="64" name="Metin kutusu 63"/>
          <p:cNvSpPr txBox="1"/>
          <p:nvPr/>
        </p:nvSpPr>
        <p:spPr>
          <a:xfrm>
            <a:off x="1747944" y="889476"/>
            <a:ext cx="8090676" cy="954107"/>
          </a:xfrm>
          <a:prstGeom prst="rect">
            <a:avLst/>
          </a:prstGeom>
          <a:noFill/>
        </p:spPr>
        <p:txBody>
          <a:bodyPr wrap="none" rtlCol="0">
            <a:spAutoFit/>
          </a:bodyPr>
          <a:lstStyle/>
          <a:p>
            <a:r>
              <a:rPr lang="tr-TR" sz="2800" b="1" dirty="0">
                <a:solidFill>
                  <a:srgbClr val="231F20"/>
                </a:solidFill>
              </a:rPr>
              <a:t>İnternette vakit geçirmek için arkadaşlarımla beraber</a:t>
            </a:r>
          </a:p>
          <a:p>
            <a:r>
              <a:rPr lang="tr-TR" sz="2800" b="1" dirty="0">
                <a:solidFill>
                  <a:srgbClr val="231F20"/>
                </a:solidFill>
              </a:rPr>
              <a:t>olmaktan vazgeçiyorum.</a:t>
            </a:r>
          </a:p>
        </p:txBody>
      </p:sp>
      <p:grpSp>
        <p:nvGrpSpPr>
          <p:cNvPr id="3" name="Grup 2"/>
          <p:cNvGrpSpPr/>
          <p:nvPr/>
        </p:nvGrpSpPr>
        <p:grpSpPr>
          <a:xfrm>
            <a:off x="652463" y="581550"/>
            <a:ext cx="884413" cy="1200329"/>
            <a:chOff x="652463" y="581550"/>
            <a:chExt cx="884413" cy="1200329"/>
          </a:xfrm>
        </p:grpSpPr>
        <p:sp>
          <p:nvSpPr>
            <p:cNvPr id="62" name="Metin kutusu 6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4</a:t>
              </a:r>
            </a:p>
          </p:txBody>
        </p:sp>
        <p:pic>
          <p:nvPicPr>
            <p:cNvPr id="2" name="Resim 1"/>
            <p:cNvPicPr>
              <a:picLocks noChangeAspect="1"/>
            </p:cNvPicPr>
            <p:nvPr/>
          </p:nvPicPr>
          <p:blipFill>
            <a:blip r:embed="rId3"/>
            <a:stretch>
              <a:fillRect/>
            </a:stretch>
          </p:blipFill>
          <p:spPr>
            <a:xfrm>
              <a:off x="1509603" y="738143"/>
              <a:ext cx="27273" cy="900000"/>
            </a:xfrm>
            <a:prstGeom prst="rect">
              <a:avLst/>
            </a:prstGeom>
          </p:spPr>
        </p:pic>
      </p:grpSp>
      <p:pic>
        <p:nvPicPr>
          <p:cNvPr id="66" name="Resim 65"/>
          <p:cNvPicPr>
            <a:picLocks noChangeAspect="1"/>
          </p:cNvPicPr>
          <p:nvPr/>
        </p:nvPicPr>
        <p:blipFill>
          <a:blip r:embed="rId4"/>
          <a:stretch>
            <a:fillRect/>
          </a:stretch>
        </p:blipFill>
        <p:spPr>
          <a:xfrm>
            <a:off x="8279199" y="2316965"/>
            <a:ext cx="3188685" cy="3178530"/>
          </a:xfrm>
          <a:prstGeom prst="rect">
            <a:avLst/>
          </a:prstGeom>
        </p:spPr>
      </p:pic>
    </p:spTree>
    <p:extLst>
      <p:ext uri="{BB962C8B-B14F-4D97-AF65-F5344CB8AC3E}">
        <p14:creationId xmlns:p14="http://schemas.microsoft.com/office/powerpoint/2010/main" val="88465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250"/>
                                        <p:tgtEl>
                                          <p:spTgt spid="64"/>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animEffect transition="in" filter="wipe(up)">
                                      <p:cBhvr>
                                        <p:cTn id="15" dur="150"/>
                                        <p:tgtEl>
                                          <p:spTgt spid="63">
                                            <p:txEl>
                                              <p:pRg st="0" end="0"/>
                                            </p:txEl>
                                          </p:spTgt>
                                        </p:tgtEl>
                                      </p:cBhvr>
                                    </p:animEffect>
                                  </p:childTnLst>
                                </p:cTn>
                              </p:par>
                            </p:childTnLst>
                          </p:cTn>
                        </p:par>
                        <p:par>
                          <p:cTn id="16" fill="hold">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63">
                                            <p:txEl>
                                              <p:pRg st="1" end="1"/>
                                            </p:txEl>
                                          </p:spTgt>
                                        </p:tgtEl>
                                        <p:attrNameLst>
                                          <p:attrName>style.visibility</p:attrName>
                                        </p:attrNameLst>
                                      </p:cBhvr>
                                      <p:to>
                                        <p:strVal val="visible"/>
                                      </p:to>
                                    </p:set>
                                    <p:animEffect transition="in" filter="wipe(up)">
                                      <p:cBhvr>
                                        <p:cTn id="19" dur="150"/>
                                        <p:tgtEl>
                                          <p:spTgt spid="63">
                                            <p:txEl>
                                              <p:pRg st="1" end="1"/>
                                            </p:txEl>
                                          </p:spTgt>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animEffect transition="in" filter="wipe(up)">
                                      <p:cBhvr>
                                        <p:cTn id="23" dur="15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6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3441008" y="4254617"/>
            <a:ext cx="255587" cy="473075"/>
            <a:chOff x="1022486" y="3810000"/>
            <a:chExt cx="255587" cy="473075"/>
          </a:xfrm>
        </p:grpSpPr>
        <p:sp>
          <p:nvSpPr>
            <p:cNvPr id="41" name="Oval 40"/>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4" name="Grup 43"/>
          <p:cNvGrpSpPr/>
          <p:nvPr/>
        </p:nvGrpSpPr>
        <p:grpSpPr>
          <a:xfrm>
            <a:off x="1427163" y="4300655"/>
            <a:ext cx="4772024" cy="173037"/>
            <a:chOff x="1427163" y="3856038"/>
            <a:chExt cx="4772024" cy="173037"/>
          </a:xfrm>
        </p:grpSpPr>
        <p:sp>
          <p:nvSpPr>
            <p:cNvPr id="4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1"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63" name="Metin kutusu 62"/>
          <p:cNvSpPr txBox="1"/>
          <p:nvPr/>
        </p:nvSpPr>
        <p:spPr>
          <a:xfrm>
            <a:off x="1376362" y="2430871"/>
            <a:ext cx="2047676" cy="1015663"/>
          </a:xfrm>
          <a:prstGeom prst="rect">
            <a:avLst/>
          </a:prstGeom>
          <a:noFill/>
        </p:spPr>
        <p:txBody>
          <a:bodyPr wrap="none" rtlCol="0">
            <a:spAutoFit/>
          </a:bodyPr>
          <a:lstStyle/>
          <a:p>
            <a:pPr marL="457200" indent="-457200">
              <a:buClr>
                <a:srgbClr val="E61F4F"/>
              </a:buClr>
              <a:buAutoNum type="alphaUcParenR"/>
            </a:pPr>
            <a:r>
              <a:rPr lang="tr-TR" sz="2000" b="1" dirty="0">
                <a:solidFill>
                  <a:srgbClr val="231F20"/>
                </a:solidFill>
              </a:rPr>
              <a:t>Her Zaman</a:t>
            </a:r>
          </a:p>
          <a:p>
            <a:pPr marL="457200" indent="-457200">
              <a:buClr>
                <a:srgbClr val="E61F4F"/>
              </a:buClr>
              <a:buAutoNum type="alphaUcParenR"/>
            </a:pPr>
            <a:r>
              <a:rPr lang="tr-TR" sz="2000" b="1" dirty="0">
                <a:solidFill>
                  <a:srgbClr val="231F20"/>
                </a:solidFill>
              </a:rPr>
              <a:t>Bazen</a:t>
            </a:r>
          </a:p>
          <a:p>
            <a:pPr marL="457200" indent="-457200">
              <a:buClr>
                <a:srgbClr val="E61F4F"/>
              </a:buClr>
              <a:buAutoNum type="alphaUcParenR"/>
            </a:pPr>
            <a:r>
              <a:rPr lang="tr-TR" sz="2000" b="1" dirty="0">
                <a:solidFill>
                  <a:srgbClr val="231F20"/>
                </a:solidFill>
              </a:rPr>
              <a:t>Hiçbir Zaman</a:t>
            </a:r>
          </a:p>
        </p:txBody>
      </p:sp>
      <p:sp>
        <p:nvSpPr>
          <p:cNvPr id="64" name="Metin kutusu 63"/>
          <p:cNvSpPr txBox="1"/>
          <p:nvPr/>
        </p:nvSpPr>
        <p:spPr>
          <a:xfrm>
            <a:off x="1747944" y="889476"/>
            <a:ext cx="7538474" cy="954107"/>
          </a:xfrm>
          <a:prstGeom prst="rect">
            <a:avLst/>
          </a:prstGeom>
          <a:noFill/>
        </p:spPr>
        <p:txBody>
          <a:bodyPr wrap="none" rtlCol="0">
            <a:spAutoFit/>
          </a:bodyPr>
          <a:lstStyle/>
          <a:p>
            <a:r>
              <a:rPr lang="tr-TR" sz="2800" b="1" dirty="0">
                <a:solidFill>
                  <a:srgbClr val="231F20"/>
                </a:solidFill>
              </a:rPr>
              <a:t>İnternette geçirdiğim süreyi azaltmak istediğimde</a:t>
            </a:r>
          </a:p>
          <a:p>
            <a:r>
              <a:rPr lang="tr-TR" sz="2800" b="1" dirty="0">
                <a:solidFill>
                  <a:srgbClr val="231F20"/>
                </a:solidFill>
              </a:rPr>
              <a:t>bunu bir türlü başaramıyorum.</a:t>
            </a:r>
          </a:p>
        </p:txBody>
      </p:sp>
      <p:grpSp>
        <p:nvGrpSpPr>
          <p:cNvPr id="3" name="Grup 2"/>
          <p:cNvGrpSpPr/>
          <p:nvPr/>
        </p:nvGrpSpPr>
        <p:grpSpPr>
          <a:xfrm>
            <a:off x="652463" y="581550"/>
            <a:ext cx="884413" cy="1200329"/>
            <a:chOff x="652463" y="581550"/>
            <a:chExt cx="884413" cy="1200329"/>
          </a:xfrm>
        </p:grpSpPr>
        <p:sp>
          <p:nvSpPr>
            <p:cNvPr id="62" name="Metin kutusu 6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5</a:t>
              </a:r>
            </a:p>
          </p:txBody>
        </p:sp>
        <p:pic>
          <p:nvPicPr>
            <p:cNvPr id="2" name="Resim 1"/>
            <p:cNvPicPr>
              <a:picLocks noChangeAspect="1"/>
            </p:cNvPicPr>
            <p:nvPr/>
          </p:nvPicPr>
          <p:blipFill>
            <a:blip r:embed="rId3"/>
            <a:stretch>
              <a:fillRect/>
            </a:stretch>
          </p:blipFill>
          <p:spPr>
            <a:xfrm>
              <a:off x="1509603" y="738143"/>
              <a:ext cx="27273" cy="900000"/>
            </a:xfrm>
            <a:prstGeom prst="rect">
              <a:avLst/>
            </a:prstGeom>
          </p:spPr>
        </p:pic>
      </p:grpSp>
      <p:pic>
        <p:nvPicPr>
          <p:cNvPr id="66" name="Resim 65"/>
          <p:cNvPicPr>
            <a:picLocks noChangeAspect="1"/>
          </p:cNvPicPr>
          <p:nvPr/>
        </p:nvPicPr>
        <p:blipFill>
          <a:blip r:embed="rId4"/>
          <a:stretch>
            <a:fillRect/>
          </a:stretch>
        </p:blipFill>
        <p:spPr>
          <a:xfrm>
            <a:off x="8279199" y="2316965"/>
            <a:ext cx="3188685" cy="3178530"/>
          </a:xfrm>
          <a:prstGeom prst="rect">
            <a:avLst/>
          </a:prstGeom>
        </p:spPr>
      </p:pic>
    </p:spTree>
    <p:extLst>
      <p:ext uri="{BB962C8B-B14F-4D97-AF65-F5344CB8AC3E}">
        <p14:creationId xmlns:p14="http://schemas.microsoft.com/office/powerpoint/2010/main" val="165524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250"/>
                                        <p:tgtEl>
                                          <p:spTgt spid="64"/>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animEffect transition="in" filter="wipe(up)">
                                      <p:cBhvr>
                                        <p:cTn id="15" dur="150"/>
                                        <p:tgtEl>
                                          <p:spTgt spid="63">
                                            <p:txEl>
                                              <p:pRg st="0" end="0"/>
                                            </p:txEl>
                                          </p:spTgt>
                                        </p:tgtEl>
                                      </p:cBhvr>
                                    </p:animEffect>
                                  </p:childTnLst>
                                </p:cTn>
                              </p:par>
                            </p:childTnLst>
                          </p:cTn>
                        </p:par>
                        <p:par>
                          <p:cTn id="16" fill="hold">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63">
                                            <p:txEl>
                                              <p:pRg st="1" end="1"/>
                                            </p:txEl>
                                          </p:spTgt>
                                        </p:tgtEl>
                                        <p:attrNameLst>
                                          <p:attrName>style.visibility</p:attrName>
                                        </p:attrNameLst>
                                      </p:cBhvr>
                                      <p:to>
                                        <p:strVal val="visible"/>
                                      </p:to>
                                    </p:set>
                                    <p:animEffect transition="in" filter="wipe(up)">
                                      <p:cBhvr>
                                        <p:cTn id="19" dur="150"/>
                                        <p:tgtEl>
                                          <p:spTgt spid="63">
                                            <p:txEl>
                                              <p:pRg st="1" end="1"/>
                                            </p:txEl>
                                          </p:spTgt>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animEffect transition="in" filter="wipe(up)">
                                      <p:cBhvr>
                                        <p:cTn id="23" dur="15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3943350" y="4254617"/>
            <a:ext cx="255587" cy="473075"/>
            <a:chOff x="1022486" y="3810000"/>
            <a:chExt cx="255587" cy="473075"/>
          </a:xfrm>
        </p:grpSpPr>
        <p:sp>
          <p:nvSpPr>
            <p:cNvPr id="41" name="Oval 40"/>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4" name="Grup 43"/>
          <p:cNvGrpSpPr/>
          <p:nvPr/>
        </p:nvGrpSpPr>
        <p:grpSpPr>
          <a:xfrm>
            <a:off x="1427163" y="4300655"/>
            <a:ext cx="4772024" cy="173037"/>
            <a:chOff x="1427163" y="3856038"/>
            <a:chExt cx="4772024" cy="173037"/>
          </a:xfrm>
        </p:grpSpPr>
        <p:sp>
          <p:nvSpPr>
            <p:cNvPr id="4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1"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63" name="Metin kutusu 62"/>
          <p:cNvSpPr txBox="1"/>
          <p:nvPr/>
        </p:nvSpPr>
        <p:spPr>
          <a:xfrm>
            <a:off x="1376362" y="2430871"/>
            <a:ext cx="2047676" cy="1015663"/>
          </a:xfrm>
          <a:prstGeom prst="rect">
            <a:avLst/>
          </a:prstGeom>
          <a:noFill/>
        </p:spPr>
        <p:txBody>
          <a:bodyPr wrap="none" rtlCol="0">
            <a:spAutoFit/>
          </a:bodyPr>
          <a:lstStyle/>
          <a:p>
            <a:pPr marL="457200" indent="-457200">
              <a:buClr>
                <a:srgbClr val="E61F4F"/>
              </a:buClr>
              <a:buAutoNum type="alphaUcParenR"/>
            </a:pPr>
            <a:r>
              <a:rPr lang="tr-TR" sz="2000" b="1" dirty="0">
                <a:solidFill>
                  <a:srgbClr val="231F20"/>
                </a:solidFill>
              </a:rPr>
              <a:t>Her Zaman</a:t>
            </a:r>
          </a:p>
          <a:p>
            <a:pPr marL="457200" indent="-457200">
              <a:buClr>
                <a:srgbClr val="E61F4F"/>
              </a:buClr>
              <a:buAutoNum type="alphaUcParenR"/>
            </a:pPr>
            <a:r>
              <a:rPr lang="tr-TR" sz="2000" b="1" dirty="0">
                <a:solidFill>
                  <a:srgbClr val="231F20"/>
                </a:solidFill>
              </a:rPr>
              <a:t>Bazen</a:t>
            </a:r>
          </a:p>
          <a:p>
            <a:pPr marL="457200" indent="-457200">
              <a:buClr>
                <a:srgbClr val="E61F4F"/>
              </a:buClr>
              <a:buAutoNum type="alphaUcParenR"/>
            </a:pPr>
            <a:r>
              <a:rPr lang="tr-TR" sz="2000" b="1" dirty="0">
                <a:solidFill>
                  <a:srgbClr val="231F20"/>
                </a:solidFill>
              </a:rPr>
              <a:t>Hiçbir Zaman</a:t>
            </a:r>
          </a:p>
        </p:txBody>
      </p:sp>
      <p:sp>
        <p:nvSpPr>
          <p:cNvPr id="64" name="Metin kutusu 63"/>
          <p:cNvSpPr txBox="1"/>
          <p:nvPr/>
        </p:nvSpPr>
        <p:spPr>
          <a:xfrm>
            <a:off x="1747944" y="889476"/>
            <a:ext cx="6636560" cy="523220"/>
          </a:xfrm>
          <a:prstGeom prst="rect">
            <a:avLst/>
          </a:prstGeom>
          <a:noFill/>
        </p:spPr>
        <p:txBody>
          <a:bodyPr wrap="none" rtlCol="0">
            <a:spAutoFit/>
          </a:bodyPr>
          <a:lstStyle/>
          <a:p>
            <a:r>
              <a:rPr lang="tr-TR" sz="2800" b="1" dirty="0">
                <a:solidFill>
                  <a:srgbClr val="231F20"/>
                </a:solidFill>
              </a:rPr>
              <a:t>Oyun yüzünden derslerimi ihmal ediyorum.</a:t>
            </a:r>
          </a:p>
        </p:txBody>
      </p:sp>
      <p:grpSp>
        <p:nvGrpSpPr>
          <p:cNvPr id="3" name="Grup 2"/>
          <p:cNvGrpSpPr/>
          <p:nvPr/>
        </p:nvGrpSpPr>
        <p:grpSpPr>
          <a:xfrm>
            <a:off x="652463" y="581550"/>
            <a:ext cx="884413" cy="1200329"/>
            <a:chOff x="652463" y="581550"/>
            <a:chExt cx="884413" cy="1200329"/>
          </a:xfrm>
        </p:grpSpPr>
        <p:sp>
          <p:nvSpPr>
            <p:cNvPr id="62" name="Metin kutusu 6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6</a:t>
              </a:r>
            </a:p>
          </p:txBody>
        </p:sp>
        <p:pic>
          <p:nvPicPr>
            <p:cNvPr id="2" name="Resim 1"/>
            <p:cNvPicPr>
              <a:picLocks noChangeAspect="1"/>
            </p:cNvPicPr>
            <p:nvPr/>
          </p:nvPicPr>
          <p:blipFill>
            <a:blip r:embed="rId3"/>
            <a:stretch>
              <a:fillRect/>
            </a:stretch>
          </p:blipFill>
          <p:spPr>
            <a:xfrm>
              <a:off x="1509603" y="738143"/>
              <a:ext cx="27273" cy="900000"/>
            </a:xfrm>
            <a:prstGeom prst="rect">
              <a:avLst/>
            </a:prstGeom>
          </p:spPr>
        </p:pic>
      </p:grpSp>
      <p:pic>
        <p:nvPicPr>
          <p:cNvPr id="66" name="Resim 65"/>
          <p:cNvPicPr>
            <a:picLocks noChangeAspect="1"/>
          </p:cNvPicPr>
          <p:nvPr/>
        </p:nvPicPr>
        <p:blipFill>
          <a:blip r:embed="rId4"/>
          <a:stretch>
            <a:fillRect/>
          </a:stretch>
        </p:blipFill>
        <p:spPr>
          <a:xfrm>
            <a:off x="8279199" y="2316965"/>
            <a:ext cx="3188685" cy="3178530"/>
          </a:xfrm>
          <a:prstGeom prst="rect">
            <a:avLst/>
          </a:prstGeom>
        </p:spPr>
      </p:pic>
    </p:spTree>
    <p:extLst>
      <p:ext uri="{BB962C8B-B14F-4D97-AF65-F5344CB8AC3E}">
        <p14:creationId xmlns:p14="http://schemas.microsoft.com/office/powerpoint/2010/main" val="114020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250"/>
                                        <p:tgtEl>
                                          <p:spTgt spid="64"/>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animEffect transition="in" filter="wipe(up)">
                                      <p:cBhvr>
                                        <p:cTn id="15" dur="150"/>
                                        <p:tgtEl>
                                          <p:spTgt spid="63">
                                            <p:txEl>
                                              <p:pRg st="0" end="0"/>
                                            </p:txEl>
                                          </p:spTgt>
                                        </p:tgtEl>
                                      </p:cBhvr>
                                    </p:animEffect>
                                  </p:childTnLst>
                                </p:cTn>
                              </p:par>
                            </p:childTnLst>
                          </p:cTn>
                        </p:par>
                        <p:par>
                          <p:cTn id="16" fill="hold">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63">
                                            <p:txEl>
                                              <p:pRg st="1" end="1"/>
                                            </p:txEl>
                                          </p:spTgt>
                                        </p:tgtEl>
                                        <p:attrNameLst>
                                          <p:attrName>style.visibility</p:attrName>
                                        </p:attrNameLst>
                                      </p:cBhvr>
                                      <p:to>
                                        <p:strVal val="visible"/>
                                      </p:to>
                                    </p:set>
                                    <p:animEffect transition="in" filter="wipe(up)">
                                      <p:cBhvr>
                                        <p:cTn id="19" dur="150"/>
                                        <p:tgtEl>
                                          <p:spTgt spid="63">
                                            <p:txEl>
                                              <p:pRg st="1" end="1"/>
                                            </p:txEl>
                                          </p:spTgt>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animEffect transition="in" filter="wipe(up)">
                                      <p:cBhvr>
                                        <p:cTn id="23" dur="15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Resim 40"/>
          <p:cNvPicPr>
            <a:picLocks noChangeAspect="1"/>
          </p:cNvPicPr>
          <p:nvPr/>
        </p:nvPicPr>
        <p:blipFill>
          <a:blip r:embed="rId3"/>
          <a:stretch>
            <a:fillRect/>
          </a:stretch>
        </p:blipFill>
        <p:spPr>
          <a:xfrm>
            <a:off x="517104" y="468837"/>
            <a:ext cx="1722758" cy="1722758"/>
          </a:xfrm>
          <a:prstGeom prst="rect">
            <a:avLst/>
          </a:prstGeom>
        </p:spPr>
      </p:pic>
      <p:pic>
        <p:nvPicPr>
          <p:cNvPr id="43" name="Resim 42"/>
          <p:cNvPicPr>
            <a:picLocks noChangeAspect="1"/>
          </p:cNvPicPr>
          <p:nvPr/>
        </p:nvPicPr>
        <p:blipFill>
          <a:blip r:embed="rId4"/>
          <a:stretch>
            <a:fillRect/>
          </a:stretch>
        </p:blipFill>
        <p:spPr>
          <a:xfrm>
            <a:off x="2899499" y="1239612"/>
            <a:ext cx="9292501" cy="371250"/>
          </a:xfrm>
          <a:prstGeom prst="rect">
            <a:avLst/>
          </a:prstGeom>
        </p:spPr>
      </p:pic>
      <p:sp>
        <p:nvSpPr>
          <p:cNvPr id="44" name="Metin kutusu 43"/>
          <p:cNvSpPr txBox="1"/>
          <p:nvPr/>
        </p:nvSpPr>
        <p:spPr>
          <a:xfrm>
            <a:off x="3209892" y="356336"/>
            <a:ext cx="4514377" cy="830997"/>
          </a:xfrm>
          <a:prstGeom prst="rect">
            <a:avLst/>
          </a:prstGeom>
          <a:noFill/>
        </p:spPr>
        <p:txBody>
          <a:bodyPr wrap="none" rtlCol="0">
            <a:spAutoFit/>
          </a:bodyPr>
          <a:lstStyle/>
          <a:p>
            <a:r>
              <a:rPr lang="tr-TR" sz="4800" b="1" dirty="0"/>
              <a:t>Bağımlılık Nedir?</a:t>
            </a:r>
          </a:p>
        </p:txBody>
      </p:sp>
      <p:pic>
        <p:nvPicPr>
          <p:cNvPr id="5" name="Resim 4"/>
          <p:cNvPicPr>
            <a:picLocks noChangeAspect="1"/>
          </p:cNvPicPr>
          <p:nvPr/>
        </p:nvPicPr>
        <p:blipFill>
          <a:blip r:embed="rId5"/>
          <a:stretch>
            <a:fillRect/>
          </a:stretch>
        </p:blipFill>
        <p:spPr>
          <a:xfrm>
            <a:off x="9970498" y="1708468"/>
            <a:ext cx="1380181" cy="4191287"/>
          </a:xfrm>
          <a:prstGeom prst="rect">
            <a:avLst/>
          </a:prstGeom>
        </p:spPr>
      </p:pic>
      <p:sp>
        <p:nvSpPr>
          <p:cNvPr id="6" name="Dikdörtgen 5"/>
          <p:cNvSpPr/>
          <p:nvPr/>
        </p:nvSpPr>
        <p:spPr>
          <a:xfrm>
            <a:off x="3274800" y="2191595"/>
            <a:ext cx="6695697" cy="1384995"/>
          </a:xfrm>
          <a:prstGeom prst="rect">
            <a:avLst/>
          </a:prstGeom>
        </p:spPr>
        <p:txBody>
          <a:bodyPr wrap="square">
            <a:spAutoFit/>
          </a:bodyPr>
          <a:lstStyle/>
          <a:p>
            <a:r>
              <a:rPr lang="tr-TR" sz="2800" dirty="0"/>
              <a:t>Bağımlılık, insanın bir şeye bağımlı olması,</a:t>
            </a:r>
          </a:p>
          <a:p>
            <a:r>
              <a:rPr lang="tr-TR" sz="2800" dirty="0"/>
              <a:t>onsuz yaşayamaması, onsuz olduğunda</a:t>
            </a:r>
          </a:p>
          <a:p>
            <a:r>
              <a:rPr lang="tr-TR" sz="2800" dirty="0"/>
              <a:t>aşırı mutsuz olmasıdır.</a:t>
            </a:r>
          </a:p>
        </p:txBody>
      </p:sp>
      <p:sp>
        <p:nvSpPr>
          <p:cNvPr id="15" name="Oval 5"/>
          <p:cNvSpPr>
            <a:spLocks noChangeArrowheads="1"/>
          </p:cNvSpPr>
          <p:nvPr/>
        </p:nvSpPr>
        <p:spPr bwMode="auto">
          <a:xfrm>
            <a:off x="11682413" y="244475"/>
            <a:ext cx="215900" cy="216000"/>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Oval 6"/>
          <p:cNvSpPr>
            <a:spLocks noChangeArrowheads="1"/>
          </p:cNvSpPr>
          <p:nvPr/>
        </p:nvSpPr>
        <p:spPr bwMode="auto">
          <a:xfrm>
            <a:off x="11126788" y="244475"/>
            <a:ext cx="216000" cy="216000"/>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7" name="Oval 7"/>
          <p:cNvSpPr>
            <a:spLocks noChangeArrowheads="1"/>
          </p:cNvSpPr>
          <p:nvPr/>
        </p:nvSpPr>
        <p:spPr bwMode="auto">
          <a:xfrm>
            <a:off x="10566400" y="244475"/>
            <a:ext cx="215900" cy="216000"/>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6847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50"/>
                                        <p:tgtEl>
                                          <p:spTgt spid="4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250"/>
                                        <p:tgtEl>
                                          <p:spTgt spid="44"/>
                                        </p:tgtEl>
                                      </p:cBhvr>
                                    </p:animEffect>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1+#ppt_w/2"/>
                                          </p:val>
                                        </p:tav>
                                        <p:tav tm="100000">
                                          <p:val>
                                            <p:strVal val="#ppt_x"/>
                                          </p:val>
                                        </p:tav>
                                      </p:tavLst>
                                    </p:anim>
                                    <p:anim calcmode="lin" valueType="num">
                                      <p:cBhvr additive="base">
                                        <p:cTn id="16" dur="50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 fill="hold"/>
                                        <p:tgtEl>
                                          <p:spTgt spid="15"/>
                                        </p:tgtEl>
                                        <p:attrNameLst>
                                          <p:attrName>ppt_w</p:attrName>
                                        </p:attrNameLst>
                                      </p:cBhvr>
                                      <p:tavLst>
                                        <p:tav tm="0">
                                          <p:val>
                                            <p:fltVal val="0"/>
                                          </p:val>
                                        </p:tav>
                                        <p:tav tm="100000">
                                          <p:val>
                                            <p:strVal val="#ppt_w"/>
                                          </p:val>
                                        </p:tav>
                                      </p:tavLst>
                                    </p:anim>
                                    <p:anim calcmode="lin" valueType="num">
                                      <p:cBhvr>
                                        <p:cTn id="21" dur="100" fill="hold"/>
                                        <p:tgtEl>
                                          <p:spTgt spid="15"/>
                                        </p:tgtEl>
                                        <p:attrNameLst>
                                          <p:attrName>ppt_h</p:attrName>
                                        </p:attrNameLst>
                                      </p:cBhvr>
                                      <p:tavLst>
                                        <p:tav tm="0">
                                          <p:val>
                                            <p:fltVal val="0"/>
                                          </p:val>
                                        </p:tav>
                                        <p:tav tm="100000">
                                          <p:val>
                                            <p:strVal val="#ppt_h"/>
                                          </p:val>
                                        </p:tav>
                                      </p:tavLst>
                                    </p:anim>
                                    <p:animEffect transition="in" filter="fade">
                                      <p:cBhvr>
                                        <p:cTn id="22" dur="100"/>
                                        <p:tgtEl>
                                          <p:spTgt spid="15"/>
                                        </p:tgtEl>
                                      </p:cBhvr>
                                    </p:animEffect>
                                  </p:childTnLst>
                                </p:cTn>
                              </p:par>
                            </p:childTnLst>
                          </p:cTn>
                        </p:par>
                        <p:par>
                          <p:cTn id="23" fill="hold">
                            <p:stCondLst>
                              <p:cond delay="1100"/>
                            </p:stCondLst>
                            <p:childTnLst>
                              <p:par>
                                <p:cTn id="24" presetID="53" presetClass="entr" presetSubtype="16"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 fill="hold"/>
                                        <p:tgtEl>
                                          <p:spTgt spid="16"/>
                                        </p:tgtEl>
                                        <p:attrNameLst>
                                          <p:attrName>ppt_w</p:attrName>
                                        </p:attrNameLst>
                                      </p:cBhvr>
                                      <p:tavLst>
                                        <p:tav tm="0">
                                          <p:val>
                                            <p:fltVal val="0"/>
                                          </p:val>
                                        </p:tav>
                                        <p:tav tm="100000">
                                          <p:val>
                                            <p:strVal val="#ppt_w"/>
                                          </p:val>
                                        </p:tav>
                                      </p:tavLst>
                                    </p:anim>
                                    <p:anim calcmode="lin" valueType="num">
                                      <p:cBhvr>
                                        <p:cTn id="27" dur="100" fill="hold"/>
                                        <p:tgtEl>
                                          <p:spTgt spid="16"/>
                                        </p:tgtEl>
                                        <p:attrNameLst>
                                          <p:attrName>ppt_h</p:attrName>
                                        </p:attrNameLst>
                                      </p:cBhvr>
                                      <p:tavLst>
                                        <p:tav tm="0">
                                          <p:val>
                                            <p:fltVal val="0"/>
                                          </p:val>
                                        </p:tav>
                                        <p:tav tm="100000">
                                          <p:val>
                                            <p:strVal val="#ppt_h"/>
                                          </p:val>
                                        </p:tav>
                                      </p:tavLst>
                                    </p:anim>
                                    <p:animEffect transition="in" filter="fade">
                                      <p:cBhvr>
                                        <p:cTn id="28" dur="100"/>
                                        <p:tgtEl>
                                          <p:spTgt spid="16"/>
                                        </p:tgtEl>
                                      </p:cBhvr>
                                    </p:animEffect>
                                  </p:childTnLst>
                                </p:cTn>
                              </p:par>
                            </p:childTnLst>
                          </p:cTn>
                        </p:par>
                        <p:par>
                          <p:cTn id="29" fill="hold">
                            <p:stCondLst>
                              <p:cond delay="1200"/>
                            </p:stCondLst>
                            <p:childTnLst>
                              <p:par>
                                <p:cTn id="30" presetID="53" presetClass="entr" presetSubtype="16"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 fill="hold"/>
                                        <p:tgtEl>
                                          <p:spTgt spid="17"/>
                                        </p:tgtEl>
                                        <p:attrNameLst>
                                          <p:attrName>ppt_w</p:attrName>
                                        </p:attrNameLst>
                                      </p:cBhvr>
                                      <p:tavLst>
                                        <p:tav tm="0">
                                          <p:val>
                                            <p:fltVal val="0"/>
                                          </p:val>
                                        </p:tav>
                                        <p:tav tm="100000">
                                          <p:val>
                                            <p:strVal val="#ppt_w"/>
                                          </p:val>
                                        </p:tav>
                                      </p:tavLst>
                                    </p:anim>
                                    <p:anim calcmode="lin" valueType="num">
                                      <p:cBhvr>
                                        <p:cTn id="33" dur="100" fill="hold"/>
                                        <p:tgtEl>
                                          <p:spTgt spid="17"/>
                                        </p:tgtEl>
                                        <p:attrNameLst>
                                          <p:attrName>ppt_h</p:attrName>
                                        </p:attrNameLst>
                                      </p:cBhvr>
                                      <p:tavLst>
                                        <p:tav tm="0">
                                          <p:val>
                                            <p:fltVal val="0"/>
                                          </p:val>
                                        </p:tav>
                                        <p:tav tm="100000">
                                          <p:val>
                                            <p:strVal val="#ppt_h"/>
                                          </p:val>
                                        </p:tav>
                                      </p:tavLst>
                                    </p:anim>
                                    <p:animEffect transition="in" filter="fade">
                                      <p:cBhvr>
                                        <p:cTn id="34" dur="100"/>
                                        <p:tgtEl>
                                          <p:spTgt spid="17"/>
                                        </p:tgtEl>
                                      </p:cBhvr>
                                    </p:animEffect>
                                  </p:childTnLst>
                                </p:cTn>
                              </p:par>
                            </p:childTnLst>
                          </p:cTn>
                        </p:par>
                        <p:par>
                          <p:cTn id="35" fill="hold">
                            <p:stCondLst>
                              <p:cond delay="1300"/>
                            </p:stCondLst>
                            <p:childTnLst>
                              <p:par>
                                <p:cTn id="36" presetID="10"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50"/>
                                        <p:tgtEl>
                                          <p:spTgt spid="6"/>
                                        </p:tgtEl>
                                      </p:cBhvr>
                                    </p:animEffect>
                                  </p:childTnLst>
                                </p:cTn>
                              </p:par>
                              <p:par>
                                <p:cTn id="39" presetID="2" presetClass="entr" presetSubtype="2"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250" fill="hold"/>
                                        <p:tgtEl>
                                          <p:spTgt spid="5"/>
                                        </p:tgtEl>
                                        <p:attrNameLst>
                                          <p:attrName>ppt_x</p:attrName>
                                        </p:attrNameLst>
                                      </p:cBhvr>
                                      <p:tavLst>
                                        <p:tav tm="0">
                                          <p:val>
                                            <p:strVal val="1+#ppt_w/2"/>
                                          </p:val>
                                        </p:tav>
                                        <p:tav tm="100000">
                                          <p:val>
                                            <p:strVal val="#ppt_x"/>
                                          </p:val>
                                        </p:tav>
                                      </p:tavLst>
                                    </p:anim>
                                    <p:anim calcmode="lin" valueType="num">
                                      <p:cBhvr additive="base">
                                        <p:cTn id="42" dur="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0"/>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4455036" y="4254617"/>
            <a:ext cx="255587" cy="473075"/>
            <a:chOff x="1022486" y="3810000"/>
            <a:chExt cx="255587" cy="473075"/>
          </a:xfrm>
        </p:grpSpPr>
        <p:sp>
          <p:nvSpPr>
            <p:cNvPr id="41" name="Oval 40"/>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4" name="Grup 43"/>
          <p:cNvGrpSpPr/>
          <p:nvPr/>
        </p:nvGrpSpPr>
        <p:grpSpPr>
          <a:xfrm>
            <a:off x="1427163" y="4300655"/>
            <a:ext cx="4772024" cy="173037"/>
            <a:chOff x="1427163" y="3856038"/>
            <a:chExt cx="4772024" cy="173037"/>
          </a:xfrm>
        </p:grpSpPr>
        <p:sp>
          <p:nvSpPr>
            <p:cNvPr id="4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1"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63" name="Metin kutusu 62"/>
          <p:cNvSpPr txBox="1"/>
          <p:nvPr/>
        </p:nvSpPr>
        <p:spPr>
          <a:xfrm>
            <a:off x="1376362" y="2430871"/>
            <a:ext cx="2047676" cy="1015663"/>
          </a:xfrm>
          <a:prstGeom prst="rect">
            <a:avLst/>
          </a:prstGeom>
          <a:noFill/>
        </p:spPr>
        <p:txBody>
          <a:bodyPr wrap="none" rtlCol="0">
            <a:spAutoFit/>
          </a:bodyPr>
          <a:lstStyle/>
          <a:p>
            <a:pPr marL="457200" indent="-457200">
              <a:buClr>
                <a:srgbClr val="E61F4F"/>
              </a:buClr>
              <a:buAutoNum type="alphaUcParenR"/>
            </a:pPr>
            <a:r>
              <a:rPr lang="tr-TR" sz="2000" b="1" dirty="0">
                <a:solidFill>
                  <a:srgbClr val="231F20"/>
                </a:solidFill>
              </a:rPr>
              <a:t>Her Zaman</a:t>
            </a:r>
          </a:p>
          <a:p>
            <a:pPr marL="457200" indent="-457200">
              <a:buClr>
                <a:srgbClr val="E61F4F"/>
              </a:buClr>
              <a:buAutoNum type="alphaUcParenR"/>
            </a:pPr>
            <a:r>
              <a:rPr lang="tr-TR" sz="2000" b="1" dirty="0">
                <a:solidFill>
                  <a:srgbClr val="231F20"/>
                </a:solidFill>
              </a:rPr>
              <a:t>Bazen</a:t>
            </a:r>
          </a:p>
          <a:p>
            <a:pPr marL="457200" indent="-457200">
              <a:buClr>
                <a:srgbClr val="E61F4F"/>
              </a:buClr>
              <a:buAutoNum type="alphaUcParenR"/>
            </a:pPr>
            <a:r>
              <a:rPr lang="tr-TR" sz="2000" b="1" dirty="0">
                <a:solidFill>
                  <a:srgbClr val="231F20"/>
                </a:solidFill>
              </a:rPr>
              <a:t>Hiçbir Zaman</a:t>
            </a:r>
          </a:p>
        </p:txBody>
      </p:sp>
      <p:sp>
        <p:nvSpPr>
          <p:cNvPr id="64" name="Metin kutusu 63"/>
          <p:cNvSpPr txBox="1"/>
          <p:nvPr/>
        </p:nvSpPr>
        <p:spPr>
          <a:xfrm>
            <a:off x="1747944" y="889476"/>
            <a:ext cx="8355749" cy="954107"/>
          </a:xfrm>
          <a:prstGeom prst="rect">
            <a:avLst/>
          </a:prstGeom>
          <a:noFill/>
        </p:spPr>
        <p:txBody>
          <a:bodyPr wrap="none" rtlCol="0">
            <a:spAutoFit/>
          </a:bodyPr>
          <a:lstStyle/>
          <a:p>
            <a:r>
              <a:rPr lang="tr-TR" sz="2800" b="1" dirty="0">
                <a:solidFill>
                  <a:srgbClr val="231F20"/>
                </a:solidFill>
              </a:rPr>
              <a:t>Annem, babam çok fazla oyun oynadığımı söylediğinde</a:t>
            </a:r>
          </a:p>
          <a:p>
            <a:r>
              <a:rPr lang="tr-TR" sz="2800" b="1" dirty="0">
                <a:solidFill>
                  <a:srgbClr val="231F20"/>
                </a:solidFill>
              </a:rPr>
              <a:t>sinirleniyorum.</a:t>
            </a:r>
          </a:p>
        </p:txBody>
      </p:sp>
      <p:grpSp>
        <p:nvGrpSpPr>
          <p:cNvPr id="3" name="Grup 2"/>
          <p:cNvGrpSpPr/>
          <p:nvPr/>
        </p:nvGrpSpPr>
        <p:grpSpPr>
          <a:xfrm>
            <a:off x="652463" y="581550"/>
            <a:ext cx="884413" cy="1200329"/>
            <a:chOff x="652463" y="581550"/>
            <a:chExt cx="884413" cy="1200329"/>
          </a:xfrm>
        </p:grpSpPr>
        <p:sp>
          <p:nvSpPr>
            <p:cNvPr id="62" name="Metin kutusu 6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7</a:t>
              </a:r>
            </a:p>
          </p:txBody>
        </p:sp>
        <p:pic>
          <p:nvPicPr>
            <p:cNvPr id="2" name="Resim 1"/>
            <p:cNvPicPr>
              <a:picLocks noChangeAspect="1"/>
            </p:cNvPicPr>
            <p:nvPr/>
          </p:nvPicPr>
          <p:blipFill>
            <a:blip r:embed="rId3"/>
            <a:stretch>
              <a:fillRect/>
            </a:stretch>
          </p:blipFill>
          <p:spPr>
            <a:xfrm>
              <a:off x="1509603" y="738143"/>
              <a:ext cx="27273" cy="900000"/>
            </a:xfrm>
            <a:prstGeom prst="rect">
              <a:avLst/>
            </a:prstGeom>
          </p:spPr>
        </p:pic>
      </p:grpSp>
      <p:pic>
        <p:nvPicPr>
          <p:cNvPr id="66" name="Resim 65"/>
          <p:cNvPicPr>
            <a:picLocks noChangeAspect="1"/>
          </p:cNvPicPr>
          <p:nvPr/>
        </p:nvPicPr>
        <p:blipFill>
          <a:blip r:embed="rId4"/>
          <a:stretch>
            <a:fillRect/>
          </a:stretch>
        </p:blipFill>
        <p:spPr>
          <a:xfrm>
            <a:off x="8279199" y="2316965"/>
            <a:ext cx="3188685" cy="3178530"/>
          </a:xfrm>
          <a:prstGeom prst="rect">
            <a:avLst/>
          </a:prstGeom>
        </p:spPr>
      </p:pic>
    </p:spTree>
    <p:extLst>
      <p:ext uri="{BB962C8B-B14F-4D97-AF65-F5344CB8AC3E}">
        <p14:creationId xmlns:p14="http://schemas.microsoft.com/office/powerpoint/2010/main" val="152890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250"/>
                                        <p:tgtEl>
                                          <p:spTgt spid="64"/>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animEffect transition="in" filter="wipe(up)">
                                      <p:cBhvr>
                                        <p:cTn id="15" dur="150"/>
                                        <p:tgtEl>
                                          <p:spTgt spid="63">
                                            <p:txEl>
                                              <p:pRg st="0" end="0"/>
                                            </p:txEl>
                                          </p:spTgt>
                                        </p:tgtEl>
                                      </p:cBhvr>
                                    </p:animEffect>
                                  </p:childTnLst>
                                </p:cTn>
                              </p:par>
                            </p:childTnLst>
                          </p:cTn>
                        </p:par>
                        <p:par>
                          <p:cTn id="16" fill="hold">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63">
                                            <p:txEl>
                                              <p:pRg st="1" end="1"/>
                                            </p:txEl>
                                          </p:spTgt>
                                        </p:tgtEl>
                                        <p:attrNameLst>
                                          <p:attrName>style.visibility</p:attrName>
                                        </p:attrNameLst>
                                      </p:cBhvr>
                                      <p:to>
                                        <p:strVal val="visible"/>
                                      </p:to>
                                    </p:set>
                                    <p:animEffect transition="in" filter="wipe(up)">
                                      <p:cBhvr>
                                        <p:cTn id="19" dur="150"/>
                                        <p:tgtEl>
                                          <p:spTgt spid="63">
                                            <p:txEl>
                                              <p:pRg st="1" end="1"/>
                                            </p:txEl>
                                          </p:spTgt>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animEffect transition="in" filter="wipe(up)">
                                      <p:cBhvr>
                                        <p:cTn id="23" dur="15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4964908" y="4254617"/>
            <a:ext cx="255587" cy="473075"/>
            <a:chOff x="1022486" y="3810000"/>
            <a:chExt cx="255587" cy="473075"/>
          </a:xfrm>
        </p:grpSpPr>
        <p:sp>
          <p:nvSpPr>
            <p:cNvPr id="41" name="Oval 40"/>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4" name="Grup 43"/>
          <p:cNvGrpSpPr/>
          <p:nvPr/>
        </p:nvGrpSpPr>
        <p:grpSpPr>
          <a:xfrm>
            <a:off x="1427163" y="4300655"/>
            <a:ext cx="4772024" cy="173037"/>
            <a:chOff x="1427163" y="3856038"/>
            <a:chExt cx="4772024" cy="173037"/>
          </a:xfrm>
        </p:grpSpPr>
        <p:sp>
          <p:nvSpPr>
            <p:cNvPr id="4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1"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63" name="Metin kutusu 62"/>
          <p:cNvSpPr txBox="1"/>
          <p:nvPr/>
        </p:nvSpPr>
        <p:spPr>
          <a:xfrm>
            <a:off x="1376362" y="2430871"/>
            <a:ext cx="2047676" cy="1015663"/>
          </a:xfrm>
          <a:prstGeom prst="rect">
            <a:avLst/>
          </a:prstGeom>
          <a:noFill/>
        </p:spPr>
        <p:txBody>
          <a:bodyPr wrap="none" rtlCol="0">
            <a:spAutoFit/>
          </a:bodyPr>
          <a:lstStyle/>
          <a:p>
            <a:pPr marL="457200" indent="-457200">
              <a:buClr>
                <a:srgbClr val="E61F4F"/>
              </a:buClr>
              <a:buAutoNum type="alphaUcParenR"/>
            </a:pPr>
            <a:r>
              <a:rPr lang="tr-TR" sz="2000" b="1" dirty="0">
                <a:solidFill>
                  <a:srgbClr val="231F20"/>
                </a:solidFill>
              </a:rPr>
              <a:t>Her Zaman</a:t>
            </a:r>
          </a:p>
          <a:p>
            <a:pPr marL="457200" indent="-457200">
              <a:buClr>
                <a:srgbClr val="E61F4F"/>
              </a:buClr>
              <a:buAutoNum type="alphaUcParenR"/>
            </a:pPr>
            <a:r>
              <a:rPr lang="tr-TR" sz="2000" b="1" dirty="0">
                <a:solidFill>
                  <a:srgbClr val="231F20"/>
                </a:solidFill>
              </a:rPr>
              <a:t>Bazen</a:t>
            </a:r>
          </a:p>
          <a:p>
            <a:pPr marL="457200" indent="-457200">
              <a:buClr>
                <a:srgbClr val="E61F4F"/>
              </a:buClr>
              <a:buAutoNum type="alphaUcParenR"/>
            </a:pPr>
            <a:r>
              <a:rPr lang="tr-TR" sz="2000" b="1" dirty="0">
                <a:solidFill>
                  <a:srgbClr val="231F20"/>
                </a:solidFill>
              </a:rPr>
              <a:t>Hiçbir Zaman</a:t>
            </a:r>
          </a:p>
        </p:txBody>
      </p:sp>
      <p:sp>
        <p:nvSpPr>
          <p:cNvPr id="64" name="Metin kutusu 63"/>
          <p:cNvSpPr txBox="1"/>
          <p:nvPr/>
        </p:nvSpPr>
        <p:spPr>
          <a:xfrm>
            <a:off x="1747944" y="889476"/>
            <a:ext cx="8557599" cy="523220"/>
          </a:xfrm>
          <a:prstGeom prst="rect">
            <a:avLst/>
          </a:prstGeom>
          <a:noFill/>
        </p:spPr>
        <p:txBody>
          <a:bodyPr wrap="none" rtlCol="0">
            <a:spAutoFit/>
          </a:bodyPr>
          <a:lstStyle/>
          <a:p>
            <a:r>
              <a:rPr lang="tr-TR" sz="2800" b="1" dirty="0">
                <a:solidFill>
                  <a:srgbClr val="231F20"/>
                </a:solidFill>
              </a:rPr>
              <a:t>Oyun oynamadığım zamanlarda aklım oyunlarda kalıyor.</a:t>
            </a:r>
          </a:p>
        </p:txBody>
      </p:sp>
      <p:grpSp>
        <p:nvGrpSpPr>
          <p:cNvPr id="3" name="Grup 2"/>
          <p:cNvGrpSpPr/>
          <p:nvPr/>
        </p:nvGrpSpPr>
        <p:grpSpPr>
          <a:xfrm>
            <a:off x="652463" y="581550"/>
            <a:ext cx="884413" cy="1200329"/>
            <a:chOff x="652463" y="581550"/>
            <a:chExt cx="884413" cy="1200329"/>
          </a:xfrm>
        </p:grpSpPr>
        <p:sp>
          <p:nvSpPr>
            <p:cNvPr id="62" name="Metin kutusu 6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8</a:t>
              </a:r>
            </a:p>
          </p:txBody>
        </p:sp>
        <p:pic>
          <p:nvPicPr>
            <p:cNvPr id="2" name="Resim 1"/>
            <p:cNvPicPr>
              <a:picLocks noChangeAspect="1"/>
            </p:cNvPicPr>
            <p:nvPr/>
          </p:nvPicPr>
          <p:blipFill>
            <a:blip r:embed="rId3"/>
            <a:stretch>
              <a:fillRect/>
            </a:stretch>
          </p:blipFill>
          <p:spPr>
            <a:xfrm>
              <a:off x="1509603" y="738143"/>
              <a:ext cx="27273" cy="900000"/>
            </a:xfrm>
            <a:prstGeom prst="rect">
              <a:avLst/>
            </a:prstGeom>
          </p:spPr>
        </p:pic>
      </p:grpSp>
      <p:pic>
        <p:nvPicPr>
          <p:cNvPr id="66" name="Resim 65"/>
          <p:cNvPicPr>
            <a:picLocks noChangeAspect="1"/>
          </p:cNvPicPr>
          <p:nvPr/>
        </p:nvPicPr>
        <p:blipFill>
          <a:blip r:embed="rId4"/>
          <a:stretch>
            <a:fillRect/>
          </a:stretch>
        </p:blipFill>
        <p:spPr>
          <a:xfrm>
            <a:off x="8279199" y="2316965"/>
            <a:ext cx="3188685" cy="3178530"/>
          </a:xfrm>
          <a:prstGeom prst="rect">
            <a:avLst/>
          </a:prstGeom>
        </p:spPr>
      </p:pic>
    </p:spTree>
    <p:extLst>
      <p:ext uri="{BB962C8B-B14F-4D97-AF65-F5344CB8AC3E}">
        <p14:creationId xmlns:p14="http://schemas.microsoft.com/office/powerpoint/2010/main" val="365146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250"/>
                                        <p:tgtEl>
                                          <p:spTgt spid="64"/>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animEffect transition="in" filter="wipe(up)">
                                      <p:cBhvr>
                                        <p:cTn id="15" dur="150"/>
                                        <p:tgtEl>
                                          <p:spTgt spid="63">
                                            <p:txEl>
                                              <p:pRg st="0" end="0"/>
                                            </p:txEl>
                                          </p:spTgt>
                                        </p:tgtEl>
                                      </p:cBhvr>
                                    </p:animEffect>
                                  </p:childTnLst>
                                </p:cTn>
                              </p:par>
                            </p:childTnLst>
                          </p:cTn>
                        </p:par>
                        <p:par>
                          <p:cTn id="16" fill="hold">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63">
                                            <p:txEl>
                                              <p:pRg st="1" end="1"/>
                                            </p:txEl>
                                          </p:spTgt>
                                        </p:tgtEl>
                                        <p:attrNameLst>
                                          <p:attrName>style.visibility</p:attrName>
                                        </p:attrNameLst>
                                      </p:cBhvr>
                                      <p:to>
                                        <p:strVal val="visible"/>
                                      </p:to>
                                    </p:set>
                                    <p:animEffect transition="in" filter="wipe(up)">
                                      <p:cBhvr>
                                        <p:cTn id="19" dur="150"/>
                                        <p:tgtEl>
                                          <p:spTgt spid="63">
                                            <p:txEl>
                                              <p:pRg st="1" end="1"/>
                                            </p:txEl>
                                          </p:spTgt>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animEffect transition="in" filter="wipe(up)">
                                      <p:cBhvr>
                                        <p:cTn id="23" dur="15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5476081" y="4254617"/>
            <a:ext cx="255587" cy="473075"/>
            <a:chOff x="1022486" y="3810000"/>
            <a:chExt cx="255587" cy="473075"/>
          </a:xfrm>
        </p:grpSpPr>
        <p:sp>
          <p:nvSpPr>
            <p:cNvPr id="41" name="Oval 40"/>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4" name="Grup 43"/>
          <p:cNvGrpSpPr/>
          <p:nvPr/>
        </p:nvGrpSpPr>
        <p:grpSpPr>
          <a:xfrm>
            <a:off x="1427163" y="4300655"/>
            <a:ext cx="4772024" cy="173037"/>
            <a:chOff x="1427163" y="3856038"/>
            <a:chExt cx="4772024" cy="173037"/>
          </a:xfrm>
        </p:grpSpPr>
        <p:sp>
          <p:nvSpPr>
            <p:cNvPr id="4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1"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63" name="Metin kutusu 62"/>
          <p:cNvSpPr txBox="1"/>
          <p:nvPr/>
        </p:nvSpPr>
        <p:spPr>
          <a:xfrm>
            <a:off x="1376362" y="2430871"/>
            <a:ext cx="2047676" cy="1015663"/>
          </a:xfrm>
          <a:prstGeom prst="rect">
            <a:avLst/>
          </a:prstGeom>
          <a:noFill/>
        </p:spPr>
        <p:txBody>
          <a:bodyPr wrap="none" rtlCol="0">
            <a:spAutoFit/>
          </a:bodyPr>
          <a:lstStyle/>
          <a:p>
            <a:pPr marL="457200" indent="-457200">
              <a:buClr>
                <a:srgbClr val="E61F4F"/>
              </a:buClr>
              <a:buAutoNum type="alphaUcParenR"/>
            </a:pPr>
            <a:r>
              <a:rPr lang="tr-TR" sz="2000" b="1" dirty="0">
                <a:solidFill>
                  <a:srgbClr val="231F20"/>
                </a:solidFill>
              </a:rPr>
              <a:t>Her Zaman</a:t>
            </a:r>
          </a:p>
          <a:p>
            <a:pPr marL="457200" indent="-457200">
              <a:buClr>
                <a:srgbClr val="E61F4F"/>
              </a:buClr>
              <a:buAutoNum type="alphaUcParenR"/>
            </a:pPr>
            <a:r>
              <a:rPr lang="tr-TR" sz="2000" b="1" dirty="0">
                <a:solidFill>
                  <a:srgbClr val="231F20"/>
                </a:solidFill>
              </a:rPr>
              <a:t>Bazen</a:t>
            </a:r>
          </a:p>
          <a:p>
            <a:pPr marL="457200" indent="-457200">
              <a:buClr>
                <a:srgbClr val="E61F4F"/>
              </a:buClr>
              <a:buAutoNum type="alphaUcParenR"/>
            </a:pPr>
            <a:r>
              <a:rPr lang="tr-TR" sz="2000" b="1" dirty="0">
                <a:solidFill>
                  <a:srgbClr val="231F20"/>
                </a:solidFill>
              </a:rPr>
              <a:t>Hiçbir Zaman</a:t>
            </a:r>
          </a:p>
        </p:txBody>
      </p:sp>
      <p:sp>
        <p:nvSpPr>
          <p:cNvPr id="64" name="Metin kutusu 63"/>
          <p:cNvSpPr txBox="1"/>
          <p:nvPr/>
        </p:nvSpPr>
        <p:spPr>
          <a:xfrm>
            <a:off x="1747944" y="889476"/>
            <a:ext cx="5783891" cy="523220"/>
          </a:xfrm>
          <a:prstGeom prst="rect">
            <a:avLst/>
          </a:prstGeom>
          <a:noFill/>
        </p:spPr>
        <p:txBody>
          <a:bodyPr wrap="none" rtlCol="0">
            <a:spAutoFit/>
          </a:bodyPr>
          <a:lstStyle/>
          <a:p>
            <a:r>
              <a:rPr lang="tr-TR" sz="2800" b="1" dirty="0">
                <a:solidFill>
                  <a:srgbClr val="231F20"/>
                </a:solidFill>
              </a:rPr>
              <a:t>Oyunun başından çok zor kalkıyorum.</a:t>
            </a:r>
          </a:p>
        </p:txBody>
      </p:sp>
      <p:grpSp>
        <p:nvGrpSpPr>
          <p:cNvPr id="3" name="Grup 2"/>
          <p:cNvGrpSpPr/>
          <p:nvPr/>
        </p:nvGrpSpPr>
        <p:grpSpPr>
          <a:xfrm>
            <a:off x="652463" y="581550"/>
            <a:ext cx="884413" cy="1200329"/>
            <a:chOff x="652463" y="581550"/>
            <a:chExt cx="884413" cy="1200329"/>
          </a:xfrm>
        </p:grpSpPr>
        <p:sp>
          <p:nvSpPr>
            <p:cNvPr id="62" name="Metin kutusu 61"/>
            <p:cNvSpPr txBox="1"/>
            <p:nvPr/>
          </p:nvSpPr>
          <p:spPr>
            <a:xfrm>
              <a:off x="652463" y="581550"/>
              <a:ext cx="652743" cy="1200329"/>
            </a:xfrm>
            <a:prstGeom prst="rect">
              <a:avLst/>
            </a:prstGeom>
            <a:noFill/>
          </p:spPr>
          <p:txBody>
            <a:bodyPr wrap="none" rtlCol="0">
              <a:spAutoFit/>
            </a:bodyPr>
            <a:lstStyle/>
            <a:p>
              <a:pPr algn="r"/>
              <a:r>
                <a:rPr lang="tr-TR" sz="7200" b="1" dirty="0">
                  <a:solidFill>
                    <a:srgbClr val="E61F4F"/>
                  </a:solidFill>
                </a:rPr>
                <a:t>9</a:t>
              </a:r>
            </a:p>
          </p:txBody>
        </p:sp>
        <p:pic>
          <p:nvPicPr>
            <p:cNvPr id="2" name="Resim 1"/>
            <p:cNvPicPr>
              <a:picLocks noChangeAspect="1"/>
            </p:cNvPicPr>
            <p:nvPr/>
          </p:nvPicPr>
          <p:blipFill>
            <a:blip r:embed="rId3"/>
            <a:stretch>
              <a:fillRect/>
            </a:stretch>
          </p:blipFill>
          <p:spPr>
            <a:xfrm>
              <a:off x="1509603" y="738143"/>
              <a:ext cx="27273" cy="900000"/>
            </a:xfrm>
            <a:prstGeom prst="rect">
              <a:avLst/>
            </a:prstGeom>
          </p:spPr>
        </p:pic>
      </p:grpSp>
      <p:pic>
        <p:nvPicPr>
          <p:cNvPr id="66" name="Resim 65"/>
          <p:cNvPicPr>
            <a:picLocks noChangeAspect="1"/>
          </p:cNvPicPr>
          <p:nvPr/>
        </p:nvPicPr>
        <p:blipFill>
          <a:blip r:embed="rId4"/>
          <a:stretch>
            <a:fillRect/>
          </a:stretch>
        </p:blipFill>
        <p:spPr>
          <a:xfrm>
            <a:off x="8279199" y="2316965"/>
            <a:ext cx="3188685" cy="3178530"/>
          </a:xfrm>
          <a:prstGeom prst="rect">
            <a:avLst/>
          </a:prstGeom>
        </p:spPr>
      </p:pic>
    </p:spTree>
    <p:extLst>
      <p:ext uri="{BB962C8B-B14F-4D97-AF65-F5344CB8AC3E}">
        <p14:creationId xmlns:p14="http://schemas.microsoft.com/office/powerpoint/2010/main" val="374376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250"/>
                                        <p:tgtEl>
                                          <p:spTgt spid="64"/>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animEffect transition="in" filter="wipe(up)">
                                      <p:cBhvr>
                                        <p:cTn id="15" dur="150"/>
                                        <p:tgtEl>
                                          <p:spTgt spid="63">
                                            <p:txEl>
                                              <p:pRg st="0" end="0"/>
                                            </p:txEl>
                                          </p:spTgt>
                                        </p:tgtEl>
                                      </p:cBhvr>
                                    </p:animEffect>
                                  </p:childTnLst>
                                </p:cTn>
                              </p:par>
                            </p:childTnLst>
                          </p:cTn>
                        </p:par>
                        <p:par>
                          <p:cTn id="16" fill="hold">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63">
                                            <p:txEl>
                                              <p:pRg st="1" end="1"/>
                                            </p:txEl>
                                          </p:spTgt>
                                        </p:tgtEl>
                                        <p:attrNameLst>
                                          <p:attrName>style.visibility</p:attrName>
                                        </p:attrNameLst>
                                      </p:cBhvr>
                                      <p:to>
                                        <p:strVal val="visible"/>
                                      </p:to>
                                    </p:set>
                                    <p:animEffect transition="in" filter="wipe(up)">
                                      <p:cBhvr>
                                        <p:cTn id="19" dur="150"/>
                                        <p:tgtEl>
                                          <p:spTgt spid="63">
                                            <p:txEl>
                                              <p:pRg st="1" end="1"/>
                                            </p:txEl>
                                          </p:spTgt>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animEffect transition="in" filter="wipe(up)">
                                      <p:cBhvr>
                                        <p:cTn id="23" dur="15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 28"/>
          <p:cNvGrpSpPr/>
          <p:nvPr/>
        </p:nvGrpSpPr>
        <p:grpSpPr>
          <a:xfrm>
            <a:off x="5986462" y="4254617"/>
            <a:ext cx="255587" cy="473075"/>
            <a:chOff x="1022486" y="3810000"/>
            <a:chExt cx="255587" cy="473075"/>
          </a:xfrm>
        </p:grpSpPr>
        <p:sp>
          <p:nvSpPr>
            <p:cNvPr id="41" name="Oval 40"/>
            <p:cNvSpPr>
              <a:spLocks noChangeArrowheads="1"/>
            </p:cNvSpPr>
            <p:nvPr/>
          </p:nvSpPr>
          <p:spPr bwMode="auto">
            <a:xfrm>
              <a:off x="1063761" y="3856038"/>
              <a:ext cx="173037" cy="173037"/>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2" name="Oval 7"/>
            <p:cNvSpPr>
              <a:spLocks noChangeArrowheads="1"/>
            </p:cNvSpPr>
            <p:nvPr/>
          </p:nvSpPr>
          <p:spPr bwMode="auto">
            <a:xfrm>
              <a:off x="1022486" y="3810000"/>
              <a:ext cx="255587" cy="2619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3" name="Freeform 21"/>
            <p:cNvSpPr>
              <a:spLocks/>
            </p:cNvSpPr>
            <p:nvPr/>
          </p:nvSpPr>
          <p:spPr bwMode="auto">
            <a:xfrm>
              <a:off x="1097099" y="4202113"/>
              <a:ext cx="106362" cy="80962"/>
            </a:xfrm>
            <a:custGeom>
              <a:avLst/>
              <a:gdLst>
                <a:gd name="T0" fmla="*/ 0 w 67"/>
                <a:gd name="T1" fmla="*/ 51 h 51"/>
                <a:gd name="T2" fmla="*/ 33 w 67"/>
                <a:gd name="T3" fmla="*/ 0 h 51"/>
                <a:gd name="T4" fmla="*/ 67 w 67"/>
                <a:gd name="T5" fmla="*/ 51 h 51"/>
                <a:gd name="T6" fmla="*/ 0 w 67"/>
                <a:gd name="T7" fmla="*/ 51 h 51"/>
              </a:gdLst>
              <a:ahLst/>
              <a:cxnLst>
                <a:cxn ang="0">
                  <a:pos x="T0" y="T1"/>
                </a:cxn>
                <a:cxn ang="0">
                  <a:pos x="T2" y="T3"/>
                </a:cxn>
                <a:cxn ang="0">
                  <a:pos x="T4" y="T5"/>
                </a:cxn>
                <a:cxn ang="0">
                  <a:pos x="T6" y="T7"/>
                </a:cxn>
              </a:cxnLst>
              <a:rect l="0" t="0" r="r" b="b"/>
              <a:pathLst>
                <a:path w="67" h="51">
                  <a:moveTo>
                    <a:pt x="0" y="51"/>
                  </a:moveTo>
                  <a:lnTo>
                    <a:pt x="33" y="0"/>
                  </a:lnTo>
                  <a:lnTo>
                    <a:pt x="67" y="51"/>
                  </a:lnTo>
                  <a:lnTo>
                    <a:pt x="0" y="51"/>
                  </a:ln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44" name="Grup 43"/>
          <p:cNvGrpSpPr/>
          <p:nvPr/>
        </p:nvGrpSpPr>
        <p:grpSpPr>
          <a:xfrm>
            <a:off x="1427163" y="4300655"/>
            <a:ext cx="4772024" cy="173037"/>
            <a:chOff x="1427163" y="3856038"/>
            <a:chExt cx="4772024" cy="173037"/>
          </a:xfrm>
        </p:grpSpPr>
        <p:sp>
          <p:nvSpPr>
            <p:cNvPr id="45" name="Oval 6"/>
            <p:cNvSpPr>
              <a:spLocks noChangeArrowheads="1"/>
            </p:cNvSpPr>
            <p:nvPr/>
          </p:nvSpPr>
          <p:spPr bwMode="auto">
            <a:xfrm>
              <a:off x="1939925"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Oval 8"/>
            <p:cNvSpPr>
              <a:spLocks noChangeArrowheads="1"/>
            </p:cNvSpPr>
            <p:nvPr/>
          </p:nvSpPr>
          <p:spPr bwMode="auto">
            <a:xfrm>
              <a:off x="2451100" y="3856038"/>
              <a:ext cx="171450"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Oval 9"/>
            <p:cNvSpPr>
              <a:spLocks noChangeArrowheads="1"/>
            </p:cNvSpPr>
            <p:nvPr/>
          </p:nvSpPr>
          <p:spPr bwMode="auto">
            <a:xfrm>
              <a:off x="2960688"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0" name="Oval 10"/>
            <p:cNvSpPr>
              <a:spLocks noChangeArrowheads="1"/>
            </p:cNvSpPr>
            <p:nvPr/>
          </p:nvSpPr>
          <p:spPr bwMode="auto">
            <a:xfrm>
              <a:off x="34718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Oval 11"/>
            <p:cNvSpPr>
              <a:spLocks noChangeArrowheads="1"/>
            </p:cNvSpPr>
            <p:nvPr/>
          </p:nvSpPr>
          <p:spPr bwMode="auto">
            <a:xfrm>
              <a:off x="3986213"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12"/>
            <p:cNvSpPr>
              <a:spLocks noChangeArrowheads="1"/>
            </p:cNvSpPr>
            <p:nvPr/>
          </p:nvSpPr>
          <p:spPr bwMode="auto">
            <a:xfrm>
              <a:off x="4497388"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3" name="Oval 13"/>
            <p:cNvSpPr>
              <a:spLocks noChangeArrowheads="1"/>
            </p:cNvSpPr>
            <p:nvPr/>
          </p:nvSpPr>
          <p:spPr bwMode="auto">
            <a:xfrm>
              <a:off x="5008563"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4" name="Oval 14"/>
            <p:cNvSpPr>
              <a:spLocks noChangeArrowheads="1"/>
            </p:cNvSpPr>
            <p:nvPr/>
          </p:nvSpPr>
          <p:spPr bwMode="auto">
            <a:xfrm>
              <a:off x="5519738" y="3856038"/>
              <a:ext cx="168275"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5" name="Oval 15"/>
            <p:cNvSpPr>
              <a:spLocks noChangeArrowheads="1"/>
            </p:cNvSpPr>
            <p:nvPr/>
          </p:nvSpPr>
          <p:spPr bwMode="auto">
            <a:xfrm>
              <a:off x="6029325" y="3856038"/>
              <a:ext cx="169862"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1" name="Oval 6"/>
            <p:cNvSpPr>
              <a:spLocks noChangeArrowheads="1"/>
            </p:cNvSpPr>
            <p:nvPr/>
          </p:nvSpPr>
          <p:spPr bwMode="auto">
            <a:xfrm>
              <a:off x="1427163" y="3856038"/>
              <a:ext cx="173037" cy="173037"/>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63" name="Metin kutusu 62"/>
          <p:cNvSpPr txBox="1"/>
          <p:nvPr/>
        </p:nvSpPr>
        <p:spPr>
          <a:xfrm>
            <a:off x="1376362" y="2430871"/>
            <a:ext cx="2047676" cy="1015663"/>
          </a:xfrm>
          <a:prstGeom prst="rect">
            <a:avLst/>
          </a:prstGeom>
          <a:noFill/>
        </p:spPr>
        <p:txBody>
          <a:bodyPr wrap="none" rtlCol="0">
            <a:spAutoFit/>
          </a:bodyPr>
          <a:lstStyle/>
          <a:p>
            <a:pPr marL="457200" indent="-457200">
              <a:buClr>
                <a:srgbClr val="E61F4F"/>
              </a:buClr>
              <a:buAutoNum type="alphaUcParenR"/>
            </a:pPr>
            <a:r>
              <a:rPr lang="tr-TR" sz="2000" b="1" dirty="0">
                <a:solidFill>
                  <a:srgbClr val="231F20"/>
                </a:solidFill>
              </a:rPr>
              <a:t>Her Zaman</a:t>
            </a:r>
          </a:p>
          <a:p>
            <a:pPr marL="457200" indent="-457200">
              <a:buClr>
                <a:srgbClr val="E61F4F"/>
              </a:buClr>
              <a:buAutoNum type="alphaUcParenR"/>
            </a:pPr>
            <a:r>
              <a:rPr lang="tr-TR" sz="2000" b="1" dirty="0">
                <a:solidFill>
                  <a:srgbClr val="231F20"/>
                </a:solidFill>
              </a:rPr>
              <a:t>Bazen</a:t>
            </a:r>
          </a:p>
          <a:p>
            <a:pPr marL="457200" indent="-457200">
              <a:buClr>
                <a:srgbClr val="E61F4F"/>
              </a:buClr>
              <a:buAutoNum type="alphaUcParenR"/>
            </a:pPr>
            <a:r>
              <a:rPr lang="tr-TR" sz="2000" b="1" dirty="0">
                <a:solidFill>
                  <a:srgbClr val="231F20"/>
                </a:solidFill>
              </a:rPr>
              <a:t>Hiçbir Zaman</a:t>
            </a:r>
          </a:p>
        </p:txBody>
      </p:sp>
      <p:sp>
        <p:nvSpPr>
          <p:cNvPr id="64" name="Metin kutusu 63"/>
          <p:cNvSpPr txBox="1"/>
          <p:nvPr/>
        </p:nvSpPr>
        <p:spPr>
          <a:xfrm>
            <a:off x="1747944" y="889476"/>
            <a:ext cx="7540782" cy="954107"/>
          </a:xfrm>
          <a:prstGeom prst="rect">
            <a:avLst/>
          </a:prstGeom>
          <a:noFill/>
        </p:spPr>
        <p:txBody>
          <a:bodyPr wrap="none" rtlCol="0">
            <a:spAutoFit/>
          </a:bodyPr>
          <a:lstStyle/>
          <a:p>
            <a:r>
              <a:rPr lang="tr-TR" sz="2800" b="1" dirty="0">
                <a:solidFill>
                  <a:srgbClr val="231F20"/>
                </a:solidFill>
              </a:rPr>
              <a:t>Geç saatlere kadar bilgisayar başında oturmaktan</a:t>
            </a:r>
          </a:p>
          <a:p>
            <a:r>
              <a:rPr lang="tr-TR" sz="2800" b="1" dirty="0">
                <a:solidFill>
                  <a:srgbClr val="231F20"/>
                </a:solidFill>
              </a:rPr>
              <a:t>uykusuz kalıyorum.</a:t>
            </a:r>
          </a:p>
        </p:txBody>
      </p:sp>
      <p:grpSp>
        <p:nvGrpSpPr>
          <p:cNvPr id="3" name="Grup 2"/>
          <p:cNvGrpSpPr/>
          <p:nvPr/>
        </p:nvGrpSpPr>
        <p:grpSpPr>
          <a:xfrm>
            <a:off x="184385" y="581550"/>
            <a:ext cx="1352491" cy="1200329"/>
            <a:chOff x="184385" y="581550"/>
            <a:chExt cx="1352491" cy="1200329"/>
          </a:xfrm>
        </p:grpSpPr>
        <p:sp>
          <p:nvSpPr>
            <p:cNvPr id="62" name="Metin kutusu 61"/>
            <p:cNvSpPr txBox="1"/>
            <p:nvPr/>
          </p:nvSpPr>
          <p:spPr>
            <a:xfrm>
              <a:off x="184385" y="581550"/>
              <a:ext cx="1120821" cy="1200329"/>
            </a:xfrm>
            <a:prstGeom prst="rect">
              <a:avLst/>
            </a:prstGeom>
            <a:noFill/>
          </p:spPr>
          <p:txBody>
            <a:bodyPr wrap="none" rtlCol="0">
              <a:spAutoFit/>
            </a:bodyPr>
            <a:lstStyle/>
            <a:p>
              <a:pPr algn="r"/>
              <a:r>
                <a:rPr lang="tr-TR" sz="7200" b="1" dirty="0">
                  <a:solidFill>
                    <a:srgbClr val="E61F4F"/>
                  </a:solidFill>
                </a:rPr>
                <a:t>10</a:t>
              </a:r>
            </a:p>
          </p:txBody>
        </p:sp>
        <p:pic>
          <p:nvPicPr>
            <p:cNvPr id="2" name="Resim 1"/>
            <p:cNvPicPr>
              <a:picLocks noChangeAspect="1"/>
            </p:cNvPicPr>
            <p:nvPr/>
          </p:nvPicPr>
          <p:blipFill>
            <a:blip r:embed="rId3"/>
            <a:stretch>
              <a:fillRect/>
            </a:stretch>
          </p:blipFill>
          <p:spPr>
            <a:xfrm>
              <a:off x="1509603" y="738143"/>
              <a:ext cx="27273" cy="900000"/>
            </a:xfrm>
            <a:prstGeom prst="rect">
              <a:avLst/>
            </a:prstGeom>
          </p:spPr>
        </p:pic>
      </p:grpSp>
      <p:pic>
        <p:nvPicPr>
          <p:cNvPr id="66" name="Resim 65"/>
          <p:cNvPicPr>
            <a:picLocks noChangeAspect="1"/>
          </p:cNvPicPr>
          <p:nvPr/>
        </p:nvPicPr>
        <p:blipFill>
          <a:blip r:embed="rId4"/>
          <a:stretch>
            <a:fillRect/>
          </a:stretch>
        </p:blipFill>
        <p:spPr>
          <a:xfrm>
            <a:off x="8279199" y="2316965"/>
            <a:ext cx="3188685" cy="3178530"/>
          </a:xfrm>
          <a:prstGeom prst="rect">
            <a:avLst/>
          </a:prstGeom>
        </p:spPr>
      </p:pic>
    </p:spTree>
    <p:extLst>
      <p:ext uri="{BB962C8B-B14F-4D97-AF65-F5344CB8AC3E}">
        <p14:creationId xmlns:p14="http://schemas.microsoft.com/office/powerpoint/2010/main" val="292263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250"/>
                                        <p:tgtEl>
                                          <p:spTgt spid="64"/>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63">
                                            <p:txEl>
                                              <p:pRg st="0" end="0"/>
                                            </p:txEl>
                                          </p:spTgt>
                                        </p:tgtEl>
                                        <p:attrNameLst>
                                          <p:attrName>style.visibility</p:attrName>
                                        </p:attrNameLst>
                                      </p:cBhvr>
                                      <p:to>
                                        <p:strVal val="visible"/>
                                      </p:to>
                                    </p:set>
                                    <p:animEffect transition="in" filter="wipe(up)">
                                      <p:cBhvr>
                                        <p:cTn id="15" dur="150"/>
                                        <p:tgtEl>
                                          <p:spTgt spid="63">
                                            <p:txEl>
                                              <p:pRg st="0" end="0"/>
                                            </p:txEl>
                                          </p:spTgt>
                                        </p:tgtEl>
                                      </p:cBhvr>
                                    </p:animEffect>
                                  </p:childTnLst>
                                </p:cTn>
                              </p:par>
                            </p:childTnLst>
                          </p:cTn>
                        </p:par>
                        <p:par>
                          <p:cTn id="16" fill="hold">
                            <p:stCondLst>
                              <p:cond delay="650"/>
                            </p:stCondLst>
                            <p:childTnLst>
                              <p:par>
                                <p:cTn id="17" presetID="22" presetClass="entr" presetSubtype="1" fill="hold" grpId="0" nodeType="afterEffect">
                                  <p:stCondLst>
                                    <p:cond delay="0"/>
                                  </p:stCondLst>
                                  <p:childTnLst>
                                    <p:set>
                                      <p:cBhvr>
                                        <p:cTn id="18" dur="1" fill="hold">
                                          <p:stCondLst>
                                            <p:cond delay="0"/>
                                          </p:stCondLst>
                                        </p:cTn>
                                        <p:tgtEl>
                                          <p:spTgt spid="63">
                                            <p:txEl>
                                              <p:pRg st="1" end="1"/>
                                            </p:txEl>
                                          </p:spTgt>
                                        </p:tgtEl>
                                        <p:attrNameLst>
                                          <p:attrName>style.visibility</p:attrName>
                                        </p:attrNameLst>
                                      </p:cBhvr>
                                      <p:to>
                                        <p:strVal val="visible"/>
                                      </p:to>
                                    </p:set>
                                    <p:animEffect transition="in" filter="wipe(up)">
                                      <p:cBhvr>
                                        <p:cTn id="19" dur="150"/>
                                        <p:tgtEl>
                                          <p:spTgt spid="63">
                                            <p:txEl>
                                              <p:pRg st="1" end="1"/>
                                            </p:txEl>
                                          </p:spTgt>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63">
                                            <p:txEl>
                                              <p:pRg st="2" end="2"/>
                                            </p:txEl>
                                          </p:spTgt>
                                        </p:tgtEl>
                                        <p:attrNameLst>
                                          <p:attrName>style.visibility</p:attrName>
                                        </p:attrNameLst>
                                      </p:cBhvr>
                                      <p:to>
                                        <p:strVal val="visible"/>
                                      </p:to>
                                    </p:set>
                                    <p:animEffect transition="in" filter="wipe(up)">
                                      <p:cBhvr>
                                        <p:cTn id="23" dur="150"/>
                                        <p:tgtEl>
                                          <p:spTgt spid="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build="p"/>
      <p:bldP spid="6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 name="Rectangle 5"/>
          <p:cNvSpPr>
            <a:spLocks noChangeArrowheads="1"/>
          </p:cNvSpPr>
          <p:nvPr/>
        </p:nvSpPr>
        <p:spPr bwMode="auto">
          <a:xfrm>
            <a:off x="0" y="1"/>
            <a:ext cx="12192001" cy="6857999"/>
          </a:xfrm>
          <a:prstGeom prst="rect">
            <a:avLst/>
          </a:prstGeom>
          <a:solidFill>
            <a:srgbClr val="E61F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3" name="Metin kutusu 42"/>
          <p:cNvSpPr txBox="1"/>
          <p:nvPr/>
        </p:nvSpPr>
        <p:spPr>
          <a:xfrm>
            <a:off x="445953" y="378350"/>
            <a:ext cx="3757182" cy="1107996"/>
          </a:xfrm>
          <a:prstGeom prst="rect">
            <a:avLst/>
          </a:prstGeom>
          <a:noFill/>
        </p:spPr>
        <p:txBody>
          <a:bodyPr wrap="none" rtlCol="0">
            <a:spAutoFit/>
          </a:bodyPr>
          <a:lstStyle/>
          <a:p>
            <a:r>
              <a:rPr lang="tr-TR" sz="6400" b="1" dirty="0">
                <a:solidFill>
                  <a:schemeClr val="bg1"/>
                </a:solidFill>
              </a:rPr>
              <a:t>İşte Sonuç</a:t>
            </a:r>
          </a:p>
        </p:txBody>
      </p:sp>
      <p:pic>
        <p:nvPicPr>
          <p:cNvPr id="44" name="Resim 43"/>
          <p:cNvPicPr>
            <a:picLocks noChangeAspect="1"/>
          </p:cNvPicPr>
          <p:nvPr/>
        </p:nvPicPr>
        <p:blipFill>
          <a:blip r:embed="rId3"/>
          <a:stretch>
            <a:fillRect/>
          </a:stretch>
        </p:blipFill>
        <p:spPr>
          <a:xfrm>
            <a:off x="2487122" y="0"/>
            <a:ext cx="9704877" cy="6858000"/>
          </a:xfrm>
          <a:prstGeom prst="rect">
            <a:avLst/>
          </a:prstGeom>
        </p:spPr>
      </p:pic>
      <p:grpSp>
        <p:nvGrpSpPr>
          <p:cNvPr id="5" name="Grup 4"/>
          <p:cNvGrpSpPr/>
          <p:nvPr/>
        </p:nvGrpSpPr>
        <p:grpSpPr>
          <a:xfrm>
            <a:off x="445953" y="2237177"/>
            <a:ext cx="3433760" cy="733471"/>
            <a:chOff x="445953" y="2237177"/>
            <a:chExt cx="3433760" cy="733471"/>
          </a:xfrm>
        </p:grpSpPr>
        <p:pic>
          <p:nvPicPr>
            <p:cNvPr id="12" name="Resim 11"/>
            <p:cNvPicPr>
              <a:picLocks noChangeAspect="1"/>
            </p:cNvPicPr>
            <p:nvPr/>
          </p:nvPicPr>
          <p:blipFill>
            <a:blip r:embed="rId4"/>
            <a:stretch>
              <a:fillRect/>
            </a:stretch>
          </p:blipFill>
          <p:spPr>
            <a:xfrm>
              <a:off x="3418463" y="2237177"/>
              <a:ext cx="461250" cy="697500"/>
            </a:xfrm>
            <a:prstGeom prst="rect">
              <a:avLst/>
            </a:prstGeom>
          </p:spPr>
        </p:pic>
        <p:sp>
          <p:nvSpPr>
            <p:cNvPr id="14" name="Dikdörtgen 13"/>
            <p:cNvSpPr/>
            <p:nvPr/>
          </p:nvSpPr>
          <p:spPr>
            <a:xfrm>
              <a:off x="445953" y="2262762"/>
              <a:ext cx="2690070" cy="707886"/>
            </a:xfrm>
            <a:prstGeom prst="rect">
              <a:avLst/>
            </a:prstGeom>
          </p:spPr>
          <p:txBody>
            <a:bodyPr wrap="square">
              <a:spAutoFit/>
            </a:bodyPr>
            <a:lstStyle/>
            <a:p>
              <a:r>
                <a:rPr lang="tr-TR" sz="2000" b="1" dirty="0">
                  <a:solidFill>
                    <a:schemeClr val="bg1"/>
                  </a:solidFill>
                </a:rPr>
                <a:t>Hiçbir zaman</a:t>
              </a:r>
            </a:p>
            <a:p>
              <a:r>
                <a:rPr lang="tr-TR" sz="2000" dirty="0">
                  <a:solidFill>
                    <a:schemeClr val="bg1"/>
                  </a:solidFill>
                </a:rPr>
                <a:t>İfadeleri çoğunluktaysa</a:t>
              </a:r>
            </a:p>
          </p:txBody>
        </p:sp>
      </p:grpSp>
      <p:sp>
        <p:nvSpPr>
          <p:cNvPr id="45" name="Dikdörtgen 44"/>
          <p:cNvSpPr/>
          <p:nvPr/>
        </p:nvSpPr>
        <p:spPr>
          <a:xfrm>
            <a:off x="4456543" y="2237177"/>
            <a:ext cx="2690070" cy="707886"/>
          </a:xfrm>
          <a:prstGeom prst="rect">
            <a:avLst/>
          </a:prstGeom>
        </p:spPr>
        <p:txBody>
          <a:bodyPr wrap="square">
            <a:spAutoFit/>
          </a:bodyPr>
          <a:lstStyle/>
          <a:p>
            <a:r>
              <a:rPr lang="tr-TR" sz="2000" dirty="0">
                <a:solidFill>
                  <a:schemeClr val="bg1"/>
                </a:solidFill>
              </a:rPr>
              <a:t>Teknoloji konusunda</a:t>
            </a:r>
          </a:p>
          <a:p>
            <a:r>
              <a:rPr lang="tr-TR" sz="2000" b="1" dirty="0">
                <a:solidFill>
                  <a:schemeClr val="bg1"/>
                </a:solidFill>
              </a:rPr>
              <a:t>gayet iyi </a:t>
            </a:r>
            <a:r>
              <a:rPr lang="tr-TR" sz="2000" dirty="0">
                <a:solidFill>
                  <a:schemeClr val="bg1"/>
                </a:solidFill>
              </a:rPr>
              <a:t>durumdasınız.</a:t>
            </a:r>
          </a:p>
        </p:txBody>
      </p:sp>
      <p:grpSp>
        <p:nvGrpSpPr>
          <p:cNvPr id="6" name="Grup 5"/>
          <p:cNvGrpSpPr/>
          <p:nvPr/>
        </p:nvGrpSpPr>
        <p:grpSpPr>
          <a:xfrm>
            <a:off x="445953" y="3474672"/>
            <a:ext cx="3433760" cy="733471"/>
            <a:chOff x="445953" y="3474672"/>
            <a:chExt cx="3433760" cy="733471"/>
          </a:xfrm>
        </p:grpSpPr>
        <p:pic>
          <p:nvPicPr>
            <p:cNvPr id="51" name="Resim 50"/>
            <p:cNvPicPr>
              <a:picLocks noChangeAspect="1"/>
            </p:cNvPicPr>
            <p:nvPr/>
          </p:nvPicPr>
          <p:blipFill>
            <a:blip r:embed="rId4"/>
            <a:stretch>
              <a:fillRect/>
            </a:stretch>
          </p:blipFill>
          <p:spPr>
            <a:xfrm>
              <a:off x="3418463" y="3474672"/>
              <a:ext cx="461250" cy="697500"/>
            </a:xfrm>
            <a:prstGeom prst="rect">
              <a:avLst/>
            </a:prstGeom>
          </p:spPr>
        </p:pic>
        <p:sp>
          <p:nvSpPr>
            <p:cNvPr id="52" name="Dikdörtgen 51"/>
            <p:cNvSpPr/>
            <p:nvPr/>
          </p:nvSpPr>
          <p:spPr>
            <a:xfrm>
              <a:off x="445953" y="3500257"/>
              <a:ext cx="2690070" cy="707886"/>
            </a:xfrm>
            <a:prstGeom prst="rect">
              <a:avLst/>
            </a:prstGeom>
          </p:spPr>
          <p:txBody>
            <a:bodyPr wrap="square">
              <a:spAutoFit/>
            </a:bodyPr>
            <a:lstStyle/>
            <a:p>
              <a:r>
                <a:rPr lang="tr-TR" sz="2000" b="1" dirty="0">
                  <a:solidFill>
                    <a:schemeClr val="bg1"/>
                  </a:solidFill>
                </a:rPr>
                <a:t>Her zaman</a:t>
              </a:r>
            </a:p>
            <a:p>
              <a:r>
                <a:rPr lang="tr-TR" sz="2000" dirty="0">
                  <a:solidFill>
                    <a:schemeClr val="bg1"/>
                  </a:solidFill>
                </a:rPr>
                <a:t>İfadeleri çoğunluktaysa</a:t>
              </a:r>
            </a:p>
          </p:txBody>
        </p:sp>
      </p:grpSp>
      <p:sp>
        <p:nvSpPr>
          <p:cNvPr id="53" name="Dikdörtgen 52"/>
          <p:cNvSpPr/>
          <p:nvPr/>
        </p:nvSpPr>
        <p:spPr>
          <a:xfrm>
            <a:off x="4456542" y="3474672"/>
            <a:ext cx="3622056" cy="1015663"/>
          </a:xfrm>
          <a:prstGeom prst="rect">
            <a:avLst/>
          </a:prstGeom>
        </p:spPr>
        <p:txBody>
          <a:bodyPr wrap="square">
            <a:spAutoFit/>
          </a:bodyPr>
          <a:lstStyle/>
          <a:p>
            <a:r>
              <a:rPr lang="tr-TR" sz="2000" dirty="0">
                <a:solidFill>
                  <a:schemeClr val="bg1"/>
                </a:solidFill>
              </a:rPr>
              <a:t>Acilen teknoloji kullanımında</a:t>
            </a:r>
          </a:p>
          <a:p>
            <a:r>
              <a:rPr lang="tr-TR" sz="2000" b="1" dirty="0">
                <a:solidFill>
                  <a:schemeClr val="bg1"/>
                </a:solidFill>
              </a:rPr>
              <a:t>önlemler almalı, </a:t>
            </a:r>
            <a:r>
              <a:rPr lang="tr-TR" sz="2000" dirty="0">
                <a:solidFill>
                  <a:schemeClr val="bg1"/>
                </a:solidFill>
              </a:rPr>
              <a:t>köklü değişiklikler yapmalısınız.</a:t>
            </a:r>
          </a:p>
        </p:txBody>
      </p:sp>
      <p:grpSp>
        <p:nvGrpSpPr>
          <p:cNvPr id="7" name="Grup 6"/>
          <p:cNvGrpSpPr/>
          <p:nvPr/>
        </p:nvGrpSpPr>
        <p:grpSpPr>
          <a:xfrm>
            <a:off x="445953" y="5040628"/>
            <a:ext cx="3433760" cy="733471"/>
            <a:chOff x="445953" y="5040628"/>
            <a:chExt cx="3433760" cy="733471"/>
          </a:xfrm>
        </p:grpSpPr>
        <p:pic>
          <p:nvPicPr>
            <p:cNvPr id="57" name="Resim 56"/>
            <p:cNvPicPr>
              <a:picLocks noChangeAspect="1"/>
            </p:cNvPicPr>
            <p:nvPr/>
          </p:nvPicPr>
          <p:blipFill>
            <a:blip r:embed="rId4"/>
            <a:stretch>
              <a:fillRect/>
            </a:stretch>
          </p:blipFill>
          <p:spPr>
            <a:xfrm>
              <a:off x="3418463" y="5040628"/>
              <a:ext cx="461250" cy="697500"/>
            </a:xfrm>
            <a:prstGeom prst="rect">
              <a:avLst/>
            </a:prstGeom>
          </p:spPr>
        </p:pic>
        <p:sp>
          <p:nvSpPr>
            <p:cNvPr id="58" name="Dikdörtgen 57"/>
            <p:cNvSpPr/>
            <p:nvPr/>
          </p:nvSpPr>
          <p:spPr>
            <a:xfrm>
              <a:off x="445953" y="5066213"/>
              <a:ext cx="2690070" cy="707886"/>
            </a:xfrm>
            <a:prstGeom prst="rect">
              <a:avLst/>
            </a:prstGeom>
          </p:spPr>
          <p:txBody>
            <a:bodyPr wrap="square">
              <a:spAutoFit/>
            </a:bodyPr>
            <a:lstStyle/>
            <a:p>
              <a:r>
                <a:rPr lang="tr-TR" sz="2000" b="1" dirty="0">
                  <a:solidFill>
                    <a:schemeClr val="bg1"/>
                  </a:solidFill>
                </a:rPr>
                <a:t>Bazen</a:t>
              </a:r>
            </a:p>
            <a:p>
              <a:r>
                <a:rPr lang="tr-TR" sz="2000" dirty="0">
                  <a:solidFill>
                    <a:schemeClr val="bg1"/>
                  </a:solidFill>
                </a:rPr>
                <a:t>İfadeleri çoğunluktaysa</a:t>
              </a:r>
            </a:p>
          </p:txBody>
        </p:sp>
      </p:grpSp>
      <p:sp>
        <p:nvSpPr>
          <p:cNvPr id="59" name="Dikdörtgen 58"/>
          <p:cNvSpPr/>
          <p:nvPr/>
        </p:nvSpPr>
        <p:spPr>
          <a:xfrm>
            <a:off x="4456542" y="5040628"/>
            <a:ext cx="3622056" cy="707886"/>
          </a:xfrm>
          <a:prstGeom prst="rect">
            <a:avLst/>
          </a:prstGeom>
        </p:spPr>
        <p:txBody>
          <a:bodyPr wrap="square">
            <a:spAutoFit/>
          </a:bodyPr>
          <a:lstStyle/>
          <a:p>
            <a:r>
              <a:rPr lang="tr-TR" sz="2000" dirty="0">
                <a:solidFill>
                  <a:schemeClr val="bg1"/>
                </a:solidFill>
              </a:rPr>
              <a:t>Ufak tefek düzenlemelerle</a:t>
            </a:r>
          </a:p>
          <a:p>
            <a:r>
              <a:rPr lang="tr-TR" sz="2000" b="1" dirty="0">
                <a:solidFill>
                  <a:schemeClr val="bg1"/>
                </a:solidFill>
              </a:rPr>
              <a:t>sorunu halledebilirsiniz.</a:t>
            </a:r>
            <a:endParaRPr lang="tr-TR" sz="2000" dirty="0">
              <a:solidFill>
                <a:schemeClr val="bg1"/>
              </a:solidFill>
            </a:endParaRPr>
          </a:p>
        </p:txBody>
      </p:sp>
    </p:spTree>
    <p:extLst>
      <p:ext uri="{BB962C8B-B14F-4D97-AF65-F5344CB8AC3E}">
        <p14:creationId xmlns:p14="http://schemas.microsoft.com/office/powerpoint/2010/main" val="3674550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250"/>
                                        <p:tgtEl>
                                          <p:spTgt spid="43"/>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250"/>
                                        <p:tgtEl>
                                          <p:spTgt spid="4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par>
                          <p:cTn id="24" fill="hold">
                            <p:stCondLst>
                              <p:cond delay="17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childTnLst>
                          </p:cTn>
                        </p:par>
                        <p:par>
                          <p:cTn id="36" fill="hold">
                            <p:stCondLst>
                              <p:cond delay="2750"/>
                            </p:stCondLst>
                            <p:childTnLst>
                              <p:par>
                                <p:cTn id="37" presetID="10" presetClass="entr" presetSubtype="0"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3" grpId="0"/>
      <p:bldP spid="45" grpId="0"/>
      <p:bldP spid="53" grpId="0"/>
      <p:bldP spid="5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C475E29A-EA74-7E41-99AF-6E4DD618B8B7}"/>
              </a:ext>
            </a:extLst>
          </p:cNvPr>
          <p:cNvSpPr/>
          <p:nvPr/>
        </p:nvSpPr>
        <p:spPr>
          <a:xfrm>
            <a:off x="228600" y="5981700"/>
            <a:ext cx="3340100"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v</a:t>
            </a:r>
          </a:p>
        </p:txBody>
      </p:sp>
      <p:sp>
        <p:nvSpPr>
          <p:cNvPr id="42" name="Rectangle 5"/>
          <p:cNvSpPr>
            <a:spLocks noChangeArrowheads="1"/>
          </p:cNvSpPr>
          <p:nvPr/>
        </p:nvSpPr>
        <p:spPr bwMode="auto">
          <a:xfrm>
            <a:off x="0" y="1833108"/>
            <a:ext cx="12188825" cy="71166"/>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5168407" y="142661"/>
            <a:ext cx="4966283" cy="1569660"/>
          </a:xfrm>
          <a:prstGeom prst="rect">
            <a:avLst/>
          </a:prstGeom>
          <a:noFill/>
        </p:spPr>
        <p:txBody>
          <a:bodyPr wrap="square" rtlCol="0">
            <a:spAutoFit/>
          </a:bodyPr>
          <a:lstStyle/>
          <a:p>
            <a:pPr algn="ctr"/>
            <a:r>
              <a:rPr lang="tr-TR" sz="4800" b="1" dirty="0">
                <a:solidFill>
                  <a:srgbClr val="231F20"/>
                </a:solidFill>
              </a:rPr>
              <a:t>Teknoloji Bağımlısı</a:t>
            </a:r>
          </a:p>
          <a:p>
            <a:pPr algn="ctr"/>
            <a:r>
              <a:rPr lang="tr-TR" sz="4800" b="1" dirty="0">
                <a:solidFill>
                  <a:srgbClr val="231F20"/>
                </a:solidFill>
              </a:rPr>
              <a:t>Olmamak İçin</a:t>
            </a:r>
          </a:p>
        </p:txBody>
      </p:sp>
      <p:pic>
        <p:nvPicPr>
          <p:cNvPr id="9" name="Resim 8"/>
          <p:cNvPicPr>
            <a:picLocks noChangeAspect="1"/>
          </p:cNvPicPr>
          <p:nvPr/>
        </p:nvPicPr>
        <p:blipFill>
          <a:blip r:embed="rId3"/>
          <a:stretch>
            <a:fillRect/>
          </a:stretch>
        </p:blipFill>
        <p:spPr>
          <a:xfrm>
            <a:off x="756706" y="478407"/>
            <a:ext cx="4249229" cy="6778959"/>
          </a:xfrm>
          <a:prstGeom prst="rect">
            <a:avLst/>
          </a:prstGeom>
        </p:spPr>
      </p:pic>
      <p:sp>
        <p:nvSpPr>
          <p:cNvPr id="43" name="Freeform 7"/>
          <p:cNvSpPr>
            <a:spLocks/>
          </p:cNvSpPr>
          <p:nvPr/>
        </p:nvSpPr>
        <p:spPr bwMode="auto">
          <a:xfrm>
            <a:off x="7405485" y="1889986"/>
            <a:ext cx="492125" cy="250825"/>
          </a:xfrm>
          <a:custGeom>
            <a:avLst/>
            <a:gdLst>
              <a:gd name="T0" fmla="*/ 0 w 310"/>
              <a:gd name="T1" fmla="*/ 0 h 158"/>
              <a:gd name="T2" fmla="*/ 155 w 310"/>
              <a:gd name="T3" fmla="*/ 158 h 158"/>
              <a:gd name="T4" fmla="*/ 310 w 310"/>
              <a:gd name="T5" fmla="*/ 0 h 158"/>
              <a:gd name="T6" fmla="*/ 0 w 310"/>
              <a:gd name="T7" fmla="*/ 0 h 158"/>
            </a:gdLst>
            <a:ahLst/>
            <a:cxnLst>
              <a:cxn ang="0">
                <a:pos x="T0" y="T1"/>
              </a:cxn>
              <a:cxn ang="0">
                <a:pos x="T2" y="T3"/>
              </a:cxn>
              <a:cxn ang="0">
                <a:pos x="T4" y="T5"/>
              </a:cxn>
              <a:cxn ang="0">
                <a:pos x="T6" y="T7"/>
              </a:cxn>
            </a:cxnLst>
            <a:rect l="0" t="0" r="r" b="b"/>
            <a:pathLst>
              <a:path w="310" h="158">
                <a:moveTo>
                  <a:pt x="0" y="0"/>
                </a:moveTo>
                <a:lnTo>
                  <a:pt x="155" y="158"/>
                </a:lnTo>
                <a:lnTo>
                  <a:pt x="310" y="0"/>
                </a:lnTo>
                <a:lnTo>
                  <a:pt x="0" y="0"/>
                </a:lnTo>
                <a:close/>
              </a:path>
            </a:pathLst>
          </a:cu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6" name="Grup 15"/>
          <p:cNvGrpSpPr/>
          <p:nvPr/>
        </p:nvGrpSpPr>
        <p:grpSpPr>
          <a:xfrm>
            <a:off x="5264032" y="2368812"/>
            <a:ext cx="5050306" cy="830997"/>
            <a:chOff x="5264032" y="2368812"/>
            <a:chExt cx="5050306" cy="830997"/>
          </a:xfrm>
        </p:grpSpPr>
        <p:pic>
          <p:nvPicPr>
            <p:cNvPr id="11" name="Resim 10"/>
            <p:cNvPicPr>
              <a:picLocks noChangeAspect="1"/>
            </p:cNvPicPr>
            <p:nvPr/>
          </p:nvPicPr>
          <p:blipFill>
            <a:blip r:embed="rId4"/>
            <a:stretch>
              <a:fillRect/>
            </a:stretch>
          </p:blipFill>
          <p:spPr>
            <a:xfrm>
              <a:off x="5264032" y="2374005"/>
              <a:ext cx="506250" cy="697500"/>
            </a:xfrm>
            <a:prstGeom prst="rect">
              <a:avLst/>
            </a:prstGeom>
          </p:spPr>
        </p:pic>
        <p:sp>
          <p:nvSpPr>
            <p:cNvPr id="44" name="Metin kutusu 43"/>
            <p:cNvSpPr txBox="1"/>
            <p:nvPr/>
          </p:nvSpPr>
          <p:spPr>
            <a:xfrm>
              <a:off x="5932754" y="2368812"/>
              <a:ext cx="4381584" cy="830997"/>
            </a:xfrm>
            <a:prstGeom prst="rect">
              <a:avLst/>
            </a:prstGeom>
            <a:noFill/>
          </p:spPr>
          <p:txBody>
            <a:bodyPr wrap="square" rtlCol="0">
              <a:spAutoFit/>
            </a:bodyPr>
            <a:lstStyle/>
            <a:p>
              <a:r>
                <a:rPr lang="tr-TR" sz="2400" b="1" dirty="0">
                  <a:solidFill>
                    <a:srgbClr val="231F20"/>
                  </a:solidFill>
                </a:rPr>
                <a:t>Ekran başında geçirdiğiniz</a:t>
              </a:r>
            </a:p>
            <a:p>
              <a:r>
                <a:rPr lang="tr-TR" sz="2400" b="1" dirty="0">
                  <a:solidFill>
                    <a:srgbClr val="231F20"/>
                  </a:solidFill>
                </a:rPr>
                <a:t>süreyi azaltın.</a:t>
              </a:r>
            </a:p>
          </p:txBody>
        </p:sp>
      </p:grpSp>
      <p:grpSp>
        <p:nvGrpSpPr>
          <p:cNvPr id="17" name="Grup 16"/>
          <p:cNvGrpSpPr/>
          <p:nvPr/>
        </p:nvGrpSpPr>
        <p:grpSpPr>
          <a:xfrm>
            <a:off x="5168407" y="3360056"/>
            <a:ext cx="6047673" cy="1200329"/>
            <a:chOff x="5168407" y="3360056"/>
            <a:chExt cx="6047673" cy="1200329"/>
          </a:xfrm>
        </p:grpSpPr>
        <p:pic>
          <p:nvPicPr>
            <p:cNvPr id="12" name="Resim 11"/>
            <p:cNvPicPr>
              <a:picLocks noChangeAspect="1"/>
            </p:cNvPicPr>
            <p:nvPr/>
          </p:nvPicPr>
          <p:blipFill>
            <a:blip r:embed="rId5"/>
            <a:stretch>
              <a:fillRect/>
            </a:stretch>
          </p:blipFill>
          <p:spPr>
            <a:xfrm>
              <a:off x="5168407" y="3524762"/>
              <a:ext cx="697500" cy="686250"/>
            </a:xfrm>
            <a:prstGeom prst="rect">
              <a:avLst/>
            </a:prstGeom>
          </p:spPr>
        </p:pic>
        <p:sp>
          <p:nvSpPr>
            <p:cNvPr id="45" name="Metin kutusu 44"/>
            <p:cNvSpPr txBox="1"/>
            <p:nvPr/>
          </p:nvSpPr>
          <p:spPr>
            <a:xfrm>
              <a:off x="5932753" y="3360056"/>
              <a:ext cx="5283327" cy="1200329"/>
            </a:xfrm>
            <a:prstGeom prst="rect">
              <a:avLst/>
            </a:prstGeom>
            <a:noFill/>
          </p:spPr>
          <p:txBody>
            <a:bodyPr wrap="square" rtlCol="0">
              <a:spAutoFit/>
            </a:bodyPr>
            <a:lstStyle/>
            <a:p>
              <a:r>
                <a:rPr lang="tr-TR" sz="2400" b="1" dirty="0">
                  <a:solidFill>
                    <a:srgbClr val="FF0000"/>
                  </a:solidFill>
                </a:rPr>
                <a:t>Sizin yaşınızdaki bir çocuğun</a:t>
              </a:r>
            </a:p>
            <a:p>
              <a:r>
                <a:rPr lang="tr-TR" sz="2400" b="1" dirty="0">
                  <a:solidFill>
                    <a:srgbClr val="FF0000"/>
                  </a:solidFill>
                </a:rPr>
                <a:t>ekran başında en fazla kalabileceği süre</a:t>
              </a:r>
            </a:p>
            <a:p>
              <a:r>
                <a:rPr lang="tr-TR" sz="2400" b="1" dirty="0">
                  <a:solidFill>
                    <a:srgbClr val="FF0000"/>
                  </a:solidFill>
                </a:rPr>
                <a:t>60 dakika yani 1 saattir. </a:t>
              </a:r>
            </a:p>
          </p:txBody>
        </p:sp>
      </p:grpSp>
      <p:cxnSp>
        <p:nvCxnSpPr>
          <p:cNvPr id="46" name="Düz Bağlayıcı 45"/>
          <p:cNvCxnSpPr/>
          <p:nvPr/>
        </p:nvCxnSpPr>
        <p:spPr>
          <a:xfrm flipH="1">
            <a:off x="5264033" y="4621557"/>
            <a:ext cx="5050305" cy="0"/>
          </a:xfrm>
          <a:prstGeom prst="line">
            <a:avLst/>
          </a:prstGeom>
          <a:ln w="9525">
            <a:solidFill>
              <a:srgbClr val="DADADA"/>
            </a:solidFill>
          </a:ln>
        </p:spPr>
        <p:style>
          <a:lnRef idx="1">
            <a:schemeClr val="accent1"/>
          </a:lnRef>
          <a:fillRef idx="0">
            <a:schemeClr val="accent1"/>
          </a:fillRef>
          <a:effectRef idx="0">
            <a:schemeClr val="accent1"/>
          </a:effectRef>
          <a:fontRef idx="minor">
            <a:schemeClr val="tx1"/>
          </a:fontRef>
        </p:style>
      </p:cxnSp>
      <p:sp>
        <p:nvSpPr>
          <p:cNvPr id="47" name="Metin kutusu 46"/>
          <p:cNvSpPr txBox="1"/>
          <p:nvPr/>
        </p:nvSpPr>
        <p:spPr>
          <a:xfrm>
            <a:off x="5932754" y="4674064"/>
            <a:ext cx="4381584" cy="1015663"/>
          </a:xfrm>
          <a:prstGeom prst="rect">
            <a:avLst/>
          </a:prstGeom>
          <a:noFill/>
        </p:spPr>
        <p:txBody>
          <a:bodyPr wrap="square" rtlCol="0">
            <a:spAutoFit/>
          </a:bodyPr>
          <a:lstStyle/>
          <a:p>
            <a:r>
              <a:rPr lang="tr-TR" sz="2000" dirty="0"/>
              <a:t>Tavsiyem okul zamanında hafta içi</a:t>
            </a:r>
          </a:p>
          <a:p>
            <a:r>
              <a:rPr lang="tr-TR" sz="2000" dirty="0"/>
              <a:t>hiç bilgisayar ya da tablet açmamanız.</a:t>
            </a:r>
          </a:p>
          <a:p>
            <a:r>
              <a:rPr lang="tr-TR" sz="2000" dirty="0"/>
              <a:t>Hafta sonu oynamanız daha doğru olur. </a:t>
            </a:r>
          </a:p>
        </p:txBody>
      </p:sp>
    </p:spTree>
    <p:extLst>
      <p:ext uri="{BB962C8B-B14F-4D97-AF65-F5344CB8AC3E}">
        <p14:creationId xmlns:p14="http://schemas.microsoft.com/office/powerpoint/2010/main" val="119555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0-#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250"/>
                                        <p:tgtEl>
                                          <p:spTgt spid="43"/>
                                        </p:tgtEl>
                                      </p:cBhvr>
                                    </p:animEffect>
                                    <p:anim calcmode="lin" valueType="num">
                                      <p:cBhvr>
                                        <p:cTn id="21" dur="250" fill="hold"/>
                                        <p:tgtEl>
                                          <p:spTgt spid="43"/>
                                        </p:tgtEl>
                                        <p:attrNameLst>
                                          <p:attrName>ppt_x</p:attrName>
                                        </p:attrNameLst>
                                      </p:cBhvr>
                                      <p:tavLst>
                                        <p:tav tm="0">
                                          <p:val>
                                            <p:strVal val="#ppt_x"/>
                                          </p:val>
                                        </p:tav>
                                        <p:tav tm="100000">
                                          <p:val>
                                            <p:strVal val="#ppt_x"/>
                                          </p:val>
                                        </p:tav>
                                      </p:tavLst>
                                    </p:anim>
                                    <p:anim calcmode="lin" valueType="num">
                                      <p:cBhvr>
                                        <p:cTn id="22" dur="250" fill="hold"/>
                                        <p:tgtEl>
                                          <p:spTgt spid="43"/>
                                        </p:tgtEl>
                                        <p:attrNameLst>
                                          <p:attrName>ppt_y</p:attrName>
                                        </p:attrNameLst>
                                      </p:cBhvr>
                                      <p:tavLst>
                                        <p:tav tm="0">
                                          <p:val>
                                            <p:strVal val="#ppt_y-.1"/>
                                          </p:val>
                                        </p:tav>
                                        <p:tav tm="100000">
                                          <p:val>
                                            <p:strVal val="#ppt_y"/>
                                          </p:val>
                                        </p:tav>
                                      </p:tavLst>
                                    </p:anim>
                                  </p:childTnLst>
                                </p:cTn>
                              </p:par>
                            </p:childTnLst>
                          </p:cTn>
                        </p:par>
                        <p:par>
                          <p:cTn id="23" fill="hold">
                            <p:stCondLst>
                              <p:cond delay="750"/>
                            </p:stCondLst>
                            <p:childTnLst>
                              <p:par>
                                <p:cTn id="24" presetID="10"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50"/>
                                        <p:tgtEl>
                                          <p:spTgt spid="16"/>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25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8" grpId="0"/>
      <p:bldP spid="43" grpId="0" animBg="1"/>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p:cNvSpPr txBox="1"/>
          <p:nvPr/>
        </p:nvSpPr>
        <p:spPr>
          <a:xfrm>
            <a:off x="676622" y="119726"/>
            <a:ext cx="7942084" cy="1569660"/>
          </a:xfrm>
          <a:prstGeom prst="rect">
            <a:avLst/>
          </a:prstGeom>
          <a:noFill/>
        </p:spPr>
        <p:txBody>
          <a:bodyPr wrap="square" rtlCol="0">
            <a:spAutoFit/>
          </a:bodyPr>
          <a:lstStyle/>
          <a:p>
            <a:r>
              <a:rPr lang="tr-TR" sz="4800" b="1" dirty="0"/>
              <a:t>Teknolojiden Yararlanmak,</a:t>
            </a:r>
          </a:p>
          <a:p>
            <a:r>
              <a:rPr lang="tr-TR" sz="4800" b="1" dirty="0"/>
              <a:t>Bağımlı Olmamak İçin </a:t>
            </a:r>
          </a:p>
        </p:txBody>
      </p:sp>
      <p:sp>
        <p:nvSpPr>
          <p:cNvPr id="5" name="AutoShape 3"/>
          <p:cNvSpPr>
            <a:spLocks noChangeAspect="1" noChangeArrowheads="1" noTextEdit="1"/>
          </p:cNvSpPr>
          <p:nvPr/>
        </p:nvSpPr>
        <p:spPr bwMode="auto">
          <a:xfrm>
            <a:off x="-25400" y="1797050"/>
            <a:ext cx="93043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3" name="Grup 12"/>
          <p:cNvGrpSpPr/>
          <p:nvPr/>
        </p:nvGrpSpPr>
        <p:grpSpPr>
          <a:xfrm>
            <a:off x="-22225" y="1797050"/>
            <a:ext cx="9297988" cy="368300"/>
            <a:chOff x="-22225" y="1797050"/>
            <a:chExt cx="9297988" cy="368300"/>
          </a:xfrm>
        </p:grpSpPr>
        <p:sp>
          <p:nvSpPr>
            <p:cNvPr id="6" name="Freeform 5"/>
            <p:cNvSpPr>
              <a:spLocks/>
            </p:cNvSpPr>
            <p:nvPr/>
          </p:nvSpPr>
          <p:spPr bwMode="auto">
            <a:xfrm flipH="1">
              <a:off x="-22225" y="1917700"/>
              <a:ext cx="9297988" cy="123825"/>
            </a:xfrm>
            <a:custGeom>
              <a:avLst/>
              <a:gdLst>
                <a:gd name="T0" fmla="*/ 32 w 2476"/>
                <a:gd name="T1" fmla="*/ 32 h 32"/>
                <a:gd name="T2" fmla="*/ 2476 w 2476"/>
                <a:gd name="T3" fmla="*/ 32 h 32"/>
                <a:gd name="T4" fmla="*/ 2476 w 2476"/>
                <a:gd name="T5" fmla="*/ 0 h 32"/>
                <a:gd name="T6" fmla="*/ 0 w 2476"/>
                <a:gd name="T7" fmla="*/ 0 h 32"/>
                <a:gd name="T8" fmla="*/ 0 w 2476"/>
                <a:gd name="T9" fmla="*/ 0 h 32"/>
                <a:gd name="T10" fmla="*/ 32 w 2476"/>
                <a:gd name="T11" fmla="*/ 32 h 32"/>
              </a:gdLst>
              <a:ahLst/>
              <a:cxnLst>
                <a:cxn ang="0">
                  <a:pos x="T0" y="T1"/>
                </a:cxn>
                <a:cxn ang="0">
                  <a:pos x="T2" y="T3"/>
                </a:cxn>
                <a:cxn ang="0">
                  <a:pos x="T4" y="T5"/>
                </a:cxn>
                <a:cxn ang="0">
                  <a:pos x="T6" y="T7"/>
                </a:cxn>
                <a:cxn ang="0">
                  <a:pos x="T8" y="T9"/>
                </a:cxn>
                <a:cxn ang="0">
                  <a:pos x="T10" y="T11"/>
                </a:cxn>
              </a:cxnLst>
              <a:rect l="0" t="0" r="r" b="b"/>
              <a:pathLst>
                <a:path w="2476" h="32">
                  <a:moveTo>
                    <a:pt x="32" y="32"/>
                  </a:moveTo>
                  <a:cubicBezTo>
                    <a:pt x="2476" y="32"/>
                    <a:pt x="2476" y="32"/>
                    <a:pt x="2476" y="32"/>
                  </a:cubicBezTo>
                  <a:cubicBezTo>
                    <a:pt x="2476" y="0"/>
                    <a:pt x="2476" y="0"/>
                    <a:pt x="2476" y="0"/>
                  </a:cubicBezTo>
                  <a:cubicBezTo>
                    <a:pt x="0" y="0"/>
                    <a:pt x="0" y="0"/>
                    <a:pt x="0" y="0"/>
                  </a:cubicBezTo>
                  <a:cubicBezTo>
                    <a:pt x="0" y="0"/>
                    <a:pt x="0" y="0"/>
                    <a:pt x="0" y="0"/>
                  </a:cubicBezTo>
                  <a:cubicBezTo>
                    <a:pt x="0" y="18"/>
                    <a:pt x="14" y="32"/>
                    <a:pt x="32" y="32"/>
                  </a:cubicBezTo>
                  <a:close/>
                </a:path>
              </a:pathLst>
            </a:custGeom>
            <a:solidFill>
              <a:srgbClr val="0D7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 name="Freeform 6"/>
            <p:cNvSpPr>
              <a:spLocks/>
            </p:cNvSpPr>
            <p:nvPr/>
          </p:nvSpPr>
          <p:spPr bwMode="auto">
            <a:xfrm>
              <a:off x="676622" y="1901825"/>
              <a:ext cx="511175" cy="263525"/>
            </a:xfrm>
            <a:custGeom>
              <a:avLst/>
              <a:gdLst>
                <a:gd name="T0" fmla="*/ 0 w 322"/>
                <a:gd name="T1" fmla="*/ 0 h 166"/>
                <a:gd name="T2" fmla="*/ 161 w 322"/>
                <a:gd name="T3" fmla="*/ 166 h 166"/>
                <a:gd name="T4" fmla="*/ 322 w 322"/>
                <a:gd name="T5" fmla="*/ 0 h 166"/>
                <a:gd name="T6" fmla="*/ 0 w 322"/>
                <a:gd name="T7" fmla="*/ 0 h 166"/>
              </a:gdLst>
              <a:ahLst/>
              <a:cxnLst>
                <a:cxn ang="0">
                  <a:pos x="T0" y="T1"/>
                </a:cxn>
                <a:cxn ang="0">
                  <a:pos x="T2" y="T3"/>
                </a:cxn>
                <a:cxn ang="0">
                  <a:pos x="T4" y="T5"/>
                </a:cxn>
                <a:cxn ang="0">
                  <a:pos x="T6" y="T7"/>
                </a:cxn>
              </a:cxnLst>
              <a:rect l="0" t="0" r="r" b="b"/>
              <a:pathLst>
                <a:path w="322" h="166">
                  <a:moveTo>
                    <a:pt x="0" y="0"/>
                  </a:moveTo>
                  <a:lnTo>
                    <a:pt x="161" y="166"/>
                  </a:lnTo>
                  <a:lnTo>
                    <a:pt x="322" y="0"/>
                  </a:lnTo>
                  <a:lnTo>
                    <a:pt x="0" y="0"/>
                  </a:lnTo>
                  <a:close/>
                </a:path>
              </a:pathLst>
            </a:cu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7"/>
            <p:cNvSpPr>
              <a:spLocks noChangeArrowheads="1"/>
            </p:cNvSpPr>
            <p:nvPr/>
          </p:nvSpPr>
          <p:spPr bwMode="auto">
            <a:xfrm flipH="1">
              <a:off x="-22225" y="1797050"/>
              <a:ext cx="9297988" cy="123825"/>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pic>
        <p:nvPicPr>
          <p:cNvPr id="9" name="Resim 8"/>
          <p:cNvPicPr>
            <a:picLocks noChangeAspect="1"/>
          </p:cNvPicPr>
          <p:nvPr/>
        </p:nvPicPr>
        <p:blipFill>
          <a:blip r:embed="rId3"/>
          <a:stretch>
            <a:fillRect/>
          </a:stretch>
        </p:blipFill>
        <p:spPr>
          <a:xfrm>
            <a:off x="8363824" y="3299955"/>
            <a:ext cx="2668848" cy="2341263"/>
          </a:xfrm>
          <a:prstGeom prst="rect">
            <a:avLst/>
          </a:prstGeom>
        </p:spPr>
      </p:pic>
      <p:sp>
        <p:nvSpPr>
          <p:cNvPr id="11" name="Metin kutusu 10"/>
          <p:cNvSpPr txBox="1"/>
          <p:nvPr/>
        </p:nvSpPr>
        <p:spPr>
          <a:xfrm>
            <a:off x="10293086" y="788207"/>
            <a:ext cx="1016625" cy="2062103"/>
          </a:xfrm>
          <a:prstGeom prst="rect">
            <a:avLst/>
          </a:prstGeom>
          <a:noFill/>
        </p:spPr>
        <p:txBody>
          <a:bodyPr wrap="none" rtlCol="0">
            <a:spAutoFit/>
          </a:bodyPr>
          <a:lstStyle/>
          <a:p>
            <a:pPr algn="r"/>
            <a:r>
              <a:rPr lang="tr-TR" sz="12800" b="1" dirty="0">
                <a:solidFill>
                  <a:srgbClr val="C7C6C6"/>
                </a:solidFill>
              </a:rPr>
              <a:t>1</a:t>
            </a:r>
          </a:p>
        </p:txBody>
      </p:sp>
      <p:sp>
        <p:nvSpPr>
          <p:cNvPr id="12" name="Dikdörtgen 11"/>
          <p:cNvSpPr/>
          <p:nvPr/>
        </p:nvSpPr>
        <p:spPr>
          <a:xfrm>
            <a:off x="676622" y="2935375"/>
            <a:ext cx="6096000" cy="1938992"/>
          </a:xfrm>
          <a:prstGeom prst="rect">
            <a:avLst/>
          </a:prstGeom>
        </p:spPr>
        <p:txBody>
          <a:bodyPr>
            <a:spAutoFit/>
          </a:bodyPr>
          <a:lstStyle/>
          <a:p>
            <a:r>
              <a:rPr lang="tr-TR" sz="2400" dirty="0">
                <a:solidFill>
                  <a:srgbClr val="231F20"/>
                </a:solidFill>
              </a:rPr>
              <a:t>Teknoloji kullanımınızı sınırlayın.</a:t>
            </a:r>
          </a:p>
          <a:p>
            <a:endParaRPr lang="tr-TR" sz="2400" dirty="0">
              <a:solidFill>
                <a:srgbClr val="231F20"/>
              </a:solidFill>
            </a:endParaRPr>
          </a:p>
          <a:p>
            <a:r>
              <a:rPr lang="tr-TR" sz="2400" dirty="0">
                <a:solidFill>
                  <a:srgbClr val="231F20"/>
                </a:solidFill>
              </a:rPr>
              <a:t>Böylece kendinize sınır çizmiş olursunuz.</a:t>
            </a:r>
          </a:p>
          <a:p>
            <a:r>
              <a:rPr lang="tr-TR" sz="2400" dirty="0">
                <a:solidFill>
                  <a:srgbClr val="231F20"/>
                </a:solidFill>
              </a:rPr>
              <a:t>Mesela akşam oyun oynamak yerine</a:t>
            </a:r>
          </a:p>
          <a:p>
            <a:r>
              <a:rPr lang="tr-TR" sz="2400" dirty="0">
                <a:solidFill>
                  <a:srgbClr val="231F20"/>
                </a:solidFill>
              </a:rPr>
              <a:t>ailenizle birlikte vakit geçirebilirsiniz.</a:t>
            </a:r>
          </a:p>
        </p:txBody>
      </p:sp>
    </p:spTree>
    <p:extLst>
      <p:ext uri="{BB962C8B-B14F-4D97-AF65-F5344CB8AC3E}">
        <p14:creationId xmlns:p14="http://schemas.microsoft.com/office/powerpoint/2010/main" val="8632646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0-#ppt_w/2"/>
                                          </p:val>
                                        </p:tav>
                                        <p:tav tm="100000">
                                          <p:val>
                                            <p:strVal val="#ppt_x"/>
                                          </p:val>
                                        </p:tav>
                                      </p:tavLst>
                                    </p:anim>
                                    <p:anim calcmode="lin" valueType="num">
                                      <p:cBhvr additive="base">
                                        <p:cTn id="12" dur="25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p:cNvSpPr txBox="1"/>
          <p:nvPr/>
        </p:nvSpPr>
        <p:spPr>
          <a:xfrm>
            <a:off x="676622" y="119726"/>
            <a:ext cx="7406691" cy="1569660"/>
          </a:xfrm>
          <a:prstGeom prst="rect">
            <a:avLst/>
          </a:prstGeom>
          <a:noFill/>
        </p:spPr>
        <p:txBody>
          <a:bodyPr wrap="square" rtlCol="0">
            <a:spAutoFit/>
          </a:bodyPr>
          <a:lstStyle/>
          <a:p>
            <a:r>
              <a:rPr lang="tr-TR" sz="4800" b="1" dirty="0"/>
              <a:t>Teknolojiden Yararlanmak,</a:t>
            </a:r>
          </a:p>
          <a:p>
            <a:r>
              <a:rPr lang="tr-TR" sz="4800" b="1" dirty="0"/>
              <a:t>Bağımlı Olmamak İçin </a:t>
            </a:r>
          </a:p>
        </p:txBody>
      </p:sp>
      <p:sp>
        <p:nvSpPr>
          <p:cNvPr id="5" name="AutoShape 3"/>
          <p:cNvSpPr>
            <a:spLocks noChangeAspect="1" noChangeArrowheads="1" noTextEdit="1"/>
          </p:cNvSpPr>
          <p:nvPr/>
        </p:nvSpPr>
        <p:spPr bwMode="auto">
          <a:xfrm>
            <a:off x="-25400" y="1797050"/>
            <a:ext cx="93043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3" name="Grup 12"/>
          <p:cNvGrpSpPr/>
          <p:nvPr/>
        </p:nvGrpSpPr>
        <p:grpSpPr>
          <a:xfrm>
            <a:off x="-22225" y="1797050"/>
            <a:ext cx="9297988" cy="368300"/>
            <a:chOff x="-22225" y="1797050"/>
            <a:chExt cx="9297988" cy="368300"/>
          </a:xfrm>
        </p:grpSpPr>
        <p:sp>
          <p:nvSpPr>
            <p:cNvPr id="6" name="Freeform 5"/>
            <p:cNvSpPr>
              <a:spLocks/>
            </p:cNvSpPr>
            <p:nvPr/>
          </p:nvSpPr>
          <p:spPr bwMode="auto">
            <a:xfrm flipH="1">
              <a:off x="-22225" y="1917700"/>
              <a:ext cx="9297988" cy="123825"/>
            </a:xfrm>
            <a:custGeom>
              <a:avLst/>
              <a:gdLst>
                <a:gd name="T0" fmla="*/ 32 w 2476"/>
                <a:gd name="T1" fmla="*/ 32 h 32"/>
                <a:gd name="T2" fmla="*/ 2476 w 2476"/>
                <a:gd name="T3" fmla="*/ 32 h 32"/>
                <a:gd name="T4" fmla="*/ 2476 w 2476"/>
                <a:gd name="T5" fmla="*/ 0 h 32"/>
                <a:gd name="T6" fmla="*/ 0 w 2476"/>
                <a:gd name="T7" fmla="*/ 0 h 32"/>
                <a:gd name="T8" fmla="*/ 0 w 2476"/>
                <a:gd name="T9" fmla="*/ 0 h 32"/>
                <a:gd name="T10" fmla="*/ 32 w 2476"/>
                <a:gd name="T11" fmla="*/ 32 h 32"/>
              </a:gdLst>
              <a:ahLst/>
              <a:cxnLst>
                <a:cxn ang="0">
                  <a:pos x="T0" y="T1"/>
                </a:cxn>
                <a:cxn ang="0">
                  <a:pos x="T2" y="T3"/>
                </a:cxn>
                <a:cxn ang="0">
                  <a:pos x="T4" y="T5"/>
                </a:cxn>
                <a:cxn ang="0">
                  <a:pos x="T6" y="T7"/>
                </a:cxn>
                <a:cxn ang="0">
                  <a:pos x="T8" y="T9"/>
                </a:cxn>
                <a:cxn ang="0">
                  <a:pos x="T10" y="T11"/>
                </a:cxn>
              </a:cxnLst>
              <a:rect l="0" t="0" r="r" b="b"/>
              <a:pathLst>
                <a:path w="2476" h="32">
                  <a:moveTo>
                    <a:pt x="32" y="32"/>
                  </a:moveTo>
                  <a:cubicBezTo>
                    <a:pt x="2476" y="32"/>
                    <a:pt x="2476" y="32"/>
                    <a:pt x="2476" y="32"/>
                  </a:cubicBezTo>
                  <a:cubicBezTo>
                    <a:pt x="2476" y="0"/>
                    <a:pt x="2476" y="0"/>
                    <a:pt x="2476" y="0"/>
                  </a:cubicBezTo>
                  <a:cubicBezTo>
                    <a:pt x="0" y="0"/>
                    <a:pt x="0" y="0"/>
                    <a:pt x="0" y="0"/>
                  </a:cubicBezTo>
                  <a:cubicBezTo>
                    <a:pt x="0" y="0"/>
                    <a:pt x="0" y="0"/>
                    <a:pt x="0" y="0"/>
                  </a:cubicBezTo>
                  <a:cubicBezTo>
                    <a:pt x="0" y="18"/>
                    <a:pt x="14" y="32"/>
                    <a:pt x="32" y="32"/>
                  </a:cubicBezTo>
                  <a:close/>
                </a:path>
              </a:pathLst>
            </a:custGeom>
            <a:solidFill>
              <a:srgbClr val="0D7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 name="Freeform 6"/>
            <p:cNvSpPr>
              <a:spLocks/>
            </p:cNvSpPr>
            <p:nvPr/>
          </p:nvSpPr>
          <p:spPr bwMode="auto">
            <a:xfrm>
              <a:off x="676622" y="1901825"/>
              <a:ext cx="511175" cy="263525"/>
            </a:xfrm>
            <a:custGeom>
              <a:avLst/>
              <a:gdLst>
                <a:gd name="T0" fmla="*/ 0 w 322"/>
                <a:gd name="T1" fmla="*/ 0 h 166"/>
                <a:gd name="T2" fmla="*/ 161 w 322"/>
                <a:gd name="T3" fmla="*/ 166 h 166"/>
                <a:gd name="T4" fmla="*/ 322 w 322"/>
                <a:gd name="T5" fmla="*/ 0 h 166"/>
                <a:gd name="T6" fmla="*/ 0 w 322"/>
                <a:gd name="T7" fmla="*/ 0 h 166"/>
              </a:gdLst>
              <a:ahLst/>
              <a:cxnLst>
                <a:cxn ang="0">
                  <a:pos x="T0" y="T1"/>
                </a:cxn>
                <a:cxn ang="0">
                  <a:pos x="T2" y="T3"/>
                </a:cxn>
                <a:cxn ang="0">
                  <a:pos x="T4" y="T5"/>
                </a:cxn>
                <a:cxn ang="0">
                  <a:pos x="T6" y="T7"/>
                </a:cxn>
              </a:cxnLst>
              <a:rect l="0" t="0" r="r" b="b"/>
              <a:pathLst>
                <a:path w="322" h="166">
                  <a:moveTo>
                    <a:pt x="0" y="0"/>
                  </a:moveTo>
                  <a:lnTo>
                    <a:pt x="161" y="166"/>
                  </a:lnTo>
                  <a:lnTo>
                    <a:pt x="322" y="0"/>
                  </a:lnTo>
                  <a:lnTo>
                    <a:pt x="0" y="0"/>
                  </a:lnTo>
                  <a:close/>
                </a:path>
              </a:pathLst>
            </a:cu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7"/>
            <p:cNvSpPr>
              <a:spLocks noChangeArrowheads="1"/>
            </p:cNvSpPr>
            <p:nvPr/>
          </p:nvSpPr>
          <p:spPr bwMode="auto">
            <a:xfrm flipH="1">
              <a:off x="-22225" y="1797050"/>
              <a:ext cx="9297988" cy="123825"/>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1" name="Metin kutusu 10"/>
          <p:cNvSpPr txBox="1"/>
          <p:nvPr/>
        </p:nvSpPr>
        <p:spPr>
          <a:xfrm>
            <a:off x="10293086" y="788207"/>
            <a:ext cx="1016625" cy="2062103"/>
          </a:xfrm>
          <a:prstGeom prst="rect">
            <a:avLst/>
          </a:prstGeom>
          <a:noFill/>
        </p:spPr>
        <p:txBody>
          <a:bodyPr wrap="none" rtlCol="0">
            <a:spAutoFit/>
          </a:bodyPr>
          <a:lstStyle/>
          <a:p>
            <a:pPr algn="r"/>
            <a:r>
              <a:rPr lang="tr-TR" sz="12800" b="1" dirty="0">
                <a:solidFill>
                  <a:srgbClr val="C7C6C6"/>
                </a:solidFill>
              </a:rPr>
              <a:t>2</a:t>
            </a:r>
          </a:p>
        </p:txBody>
      </p:sp>
      <p:sp>
        <p:nvSpPr>
          <p:cNvPr id="12" name="Dikdörtgen 11"/>
          <p:cNvSpPr/>
          <p:nvPr/>
        </p:nvSpPr>
        <p:spPr>
          <a:xfrm>
            <a:off x="676622" y="2525870"/>
            <a:ext cx="7831274" cy="3046988"/>
          </a:xfrm>
          <a:prstGeom prst="rect">
            <a:avLst/>
          </a:prstGeom>
        </p:spPr>
        <p:txBody>
          <a:bodyPr wrap="square">
            <a:spAutoFit/>
          </a:bodyPr>
          <a:lstStyle/>
          <a:p>
            <a:r>
              <a:rPr lang="tr-TR" sz="2400" dirty="0">
                <a:solidFill>
                  <a:srgbClr val="231F20"/>
                </a:solidFill>
              </a:rPr>
              <a:t>Teknolojiden yararlanma ve kendinizle teknoloji kullanımınız</a:t>
            </a:r>
          </a:p>
          <a:p>
            <a:r>
              <a:rPr lang="tr-TR" sz="2400" dirty="0">
                <a:solidFill>
                  <a:srgbClr val="231F20"/>
                </a:solidFill>
              </a:rPr>
              <a:t>arasına sınır koyma konusunda ailenizden yardım isteyin. </a:t>
            </a:r>
          </a:p>
          <a:p>
            <a:endParaRPr lang="tr-TR" sz="2400" dirty="0">
              <a:solidFill>
                <a:srgbClr val="231F20"/>
              </a:solidFill>
            </a:endParaRPr>
          </a:p>
          <a:p>
            <a:r>
              <a:rPr lang="tr-TR" sz="2400" dirty="0">
                <a:solidFill>
                  <a:srgbClr val="231F20"/>
                </a:solidFill>
              </a:rPr>
              <a:t>Böylece büyüklerinizin tecrübelerinden yararlanmış</a:t>
            </a:r>
          </a:p>
          <a:p>
            <a:r>
              <a:rPr lang="tr-TR" sz="2400" dirty="0">
                <a:solidFill>
                  <a:srgbClr val="231F20"/>
                </a:solidFill>
              </a:rPr>
              <a:t>olursunuz.</a:t>
            </a:r>
          </a:p>
          <a:p>
            <a:endParaRPr lang="tr-TR" sz="2400" dirty="0">
              <a:solidFill>
                <a:srgbClr val="231F20"/>
              </a:solidFill>
            </a:endParaRPr>
          </a:p>
          <a:p>
            <a:r>
              <a:rPr lang="tr-TR" sz="2400" dirty="0">
                <a:solidFill>
                  <a:srgbClr val="231F20"/>
                </a:solidFill>
              </a:rPr>
              <a:t>Ailenizle ve öğretmenlerinizle bu konuda konuşarak</a:t>
            </a:r>
          </a:p>
          <a:p>
            <a:r>
              <a:rPr lang="tr-TR" sz="2400" dirty="0">
                <a:solidFill>
                  <a:srgbClr val="231F20"/>
                </a:solidFill>
              </a:rPr>
              <a:t>size en uygun süreyi belirleyin.</a:t>
            </a:r>
          </a:p>
        </p:txBody>
      </p:sp>
      <p:pic>
        <p:nvPicPr>
          <p:cNvPr id="2" name="Resim 1"/>
          <p:cNvPicPr>
            <a:picLocks noChangeAspect="1"/>
          </p:cNvPicPr>
          <p:nvPr/>
        </p:nvPicPr>
        <p:blipFill>
          <a:blip r:embed="rId3"/>
          <a:stretch>
            <a:fillRect/>
          </a:stretch>
        </p:blipFill>
        <p:spPr>
          <a:xfrm>
            <a:off x="8779339" y="3301218"/>
            <a:ext cx="2253333" cy="2340000"/>
          </a:xfrm>
          <a:prstGeom prst="rect">
            <a:avLst/>
          </a:prstGeom>
        </p:spPr>
      </p:pic>
    </p:spTree>
    <p:extLst>
      <p:ext uri="{BB962C8B-B14F-4D97-AF65-F5344CB8AC3E}">
        <p14:creationId xmlns:p14="http://schemas.microsoft.com/office/powerpoint/2010/main" val="239479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0-#ppt_w/2"/>
                                          </p:val>
                                        </p:tav>
                                        <p:tav tm="100000">
                                          <p:val>
                                            <p:strVal val="#ppt_x"/>
                                          </p:val>
                                        </p:tav>
                                      </p:tavLst>
                                    </p:anim>
                                    <p:anim calcmode="lin" valueType="num">
                                      <p:cBhvr additive="base">
                                        <p:cTn id="12" dur="25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p:cNvSpPr txBox="1"/>
          <p:nvPr/>
        </p:nvSpPr>
        <p:spPr>
          <a:xfrm>
            <a:off x="676622" y="119726"/>
            <a:ext cx="7406691" cy="1569660"/>
          </a:xfrm>
          <a:prstGeom prst="rect">
            <a:avLst/>
          </a:prstGeom>
          <a:noFill/>
        </p:spPr>
        <p:txBody>
          <a:bodyPr wrap="square" rtlCol="0">
            <a:spAutoFit/>
          </a:bodyPr>
          <a:lstStyle/>
          <a:p>
            <a:r>
              <a:rPr lang="tr-TR" sz="4800" b="1" dirty="0"/>
              <a:t>Teknolojiden Yararlanmak,</a:t>
            </a:r>
          </a:p>
          <a:p>
            <a:r>
              <a:rPr lang="tr-TR" sz="4800" b="1" dirty="0"/>
              <a:t>Bağımlı Olmamak İçin </a:t>
            </a:r>
          </a:p>
        </p:txBody>
      </p:sp>
      <p:sp>
        <p:nvSpPr>
          <p:cNvPr id="5" name="AutoShape 3"/>
          <p:cNvSpPr>
            <a:spLocks noChangeAspect="1" noChangeArrowheads="1" noTextEdit="1"/>
          </p:cNvSpPr>
          <p:nvPr/>
        </p:nvSpPr>
        <p:spPr bwMode="auto">
          <a:xfrm>
            <a:off x="-25400" y="1797050"/>
            <a:ext cx="93043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3" name="Grup 12"/>
          <p:cNvGrpSpPr/>
          <p:nvPr/>
        </p:nvGrpSpPr>
        <p:grpSpPr>
          <a:xfrm>
            <a:off x="-22225" y="1797050"/>
            <a:ext cx="9297988" cy="368300"/>
            <a:chOff x="-22225" y="1797050"/>
            <a:chExt cx="9297988" cy="368300"/>
          </a:xfrm>
        </p:grpSpPr>
        <p:sp>
          <p:nvSpPr>
            <p:cNvPr id="6" name="Freeform 5"/>
            <p:cNvSpPr>
              <a:spLocks/>
            </p:cNvSpPr>
            <p:nvPr/>
          </p:nvSpPr>
          <p:spPr bwMode="auto">
            <a:xfrm flipH="1">
              <a:off x="-22225" y="1917700"/>
              <a:ext cx="9297988" cy="123825"/>
            </a:xfrm>
            <a:custGeom>
              <a:avLst/>
              <a:gdLst>
                <a:gd name="T0" fmla="*/ 32 w 2476"/>
                <a:gd name="T1" fmla="*/ 32 h 32"/>
                <a:gd name="T2" fmla="*/ 2476 w 2476"/>
                <a:gd name="T3" fmla="*/ 32 h 32"/>
                <a:gd name="T4" fmla="*/ 2476 w 2476"/>
                <a:gd name="T5" fmla="*/ 0 h 32"/>
                <a:gd name="T6" fmla="*/ 0 w 2476"/>
                <a:gd name="T7" fmla="*/ 0 h 32"/>
                <a:gd name="T8" fmla="*/ 0 w 2476"/>
                <a:gd name="T9" fmla="*/ 0 h 32"/>
                <a:gd name="T10" fmla="*/ 32 w 2476"/>
                <a:gd name="T11" fmla="*/ 32 h 32"/>
              </a:gdLst>
              <a:ahLst/>
              <a:cxnLst>
                <a:cxn ang="0">
                  <a:pos x="T0" y="T1"/>
                </a:cxn>
                <a:cxn ang="0">
                  <a:pos x="T2" y="T3"/>
                </a:cxn>
                <a:cxn ang="0">
                  <a:pos x="T4" y="T5"/>
                </a:cxn>
                <a:cxn ang="0">
                  <a:pos x="T6" y="T7"/>
                </a:cxn>
                <a:cxn ang="0">
                  <a:pos x="T8" y="T9"/>
                </a:cxn>
                <a:cxn ang="0">
                  <a:pos x="T10" y="T11"/>
                </a:cxn>
              </a:cxnLst>
              <a:rect l="0" t="0" r="r" b="b"/>
              <a:pathLst>
                <a:path w="2476" h="32">
                  <a:moveTo>
                    <a:pt x="32" y="32"/>
                  </a:moveTo>
                  <a:cubicBezTo>
                    <a:pt x="2476" y="32"/>
                    <a:pt x="2476" y="32"/>
                    <a:pt x="2476" y="32"/>
                  </a:cubicBezTo>
                  <a:cubicBezTo>
                    <a:pt x="2476" y="0"/>
                    <a:pt x="2476" y="0"/>
                    <a:pt x="2476" y="0"/>
                  </a:cubicBezTo>
                  <a:cubicBezTo>
                    <a:pt x="0" y="0"/>
                    <a:pt x="0" y="0"/>
                    <a:pt x="0" y="0"/>
                  </a:cubicBezTo>
                  <a:cubicBezTo>
                    <a:pt x="0" y="0"/>
                    <a:pt x="0" y="0"/>
                    <a:pt x="0" y="0"/>
                  </a:cubicBezTo>
                  <a:cubicBezTo>
                    <a:pt x="0" y="18"/>
                    <a:pt x="14" y="32"/>
                    <a:pt x="32" y="32"/>
                  </a:cubicBezTo>
                  <a:close/>
                </a:path>
              </a:pathLst>
            </a:custGeom>
            <a:solidFill>
              <a:srgbClr val="0D7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 name="Freeform 6"/>
            <p:cNvSpPr>
              <a:spLocks/>
            </p:cNvSpPr>
            <p:nvPr/>
          </p:nvSpPr>
          <p:spPr bwMode="auto">
            <a:xfrm>
              <a:off x="676622" y="1901825"/>
              <a:ext cx="511175" cy="263525"/>
            </a:xfrm>
            <a:custGeom>
              <a:avLst/>
              <a:gdLst>
                <a:gd name="T0" fmla="*/ 0 w 322"/>
                <a:gd name="T1" fmla="*/ 0 h 166"/>
                <a:gd name="T2" fmla="*/ 161 w 322"/>
                <a:gd name="T3" fmla="*/ 166 h 166"/>
                <a:gd name="T4" fmla="*/ 322 w 322"/>
                <a:gd name="T5" fmla="*/ 0 h 166"/>
                <a:gd name="T6" fmla="*/ 0 w 322"/>
                <a:gd name="T7" fmla="*/ 0 h 166"/>
              </a:gdLst>
              <a:ahLst/>
              <a:cxnLst>
                <a:cxn ang="0">
                  <a:pos x="T0" y="T1"/>
                </a:cxn>
                <a:cxn ang="0">
                  <a:pos x="T2" y="T3"/>
                </a:cxn>
                <a:cxn ang="0">
                  <a:pos x="T4" y="T5"/>
                </a:cxn>
                <a:cxn ang="0">
                  <a:pos x="T6" y="T7"/>
                </a:cxn>
              </a:cxnLst>
              <a:rect l="0" t="0" r="r" b="b"/>
              <a:pathLst>
                <a:path w="322" h="166">
                  <a:moveTo>
                    <a:pt x="0" y="0"/>
                  </a:moveTo>
                  <a:lnTo>
                    <a:pt x="161" y="166"/>
                  </a:lnTo>
                  <a:lnTo>
                    <a:pt x="322" y="0"/>
                  </a:lnTo>
                  <a:lnTo>
                    <a:pt x="0" y="0"/>
                  </a:lnTo>
                  <a:close/>
                </a:path>
              </a:pathLst>
            </a:cu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7"/>
            <p:cNvSpPr>
              <a:spLocks noChangeArrowheads="1"/>
            </p:cNvSpPr>
            <p:nvPr/>
          </p:nvSpPr>
          <p:spPr bwMode="auto">
            <a:xfrm flipH="1">
              <a:off x="-22225" y="1797050"/>
              <a:ext cx="9297988" cy="123825"/>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1" name="Metin kutusu 10"/>
          <p:cNvSpPr txBox="1"/>
          <p:nvPr/>
        </p:nvSpPr>
        <p:spPr>
          <a:xfrm>
            <a:off x="10293086" y="788207"/>
            <a:ext cx="1016625" cy="2062103"/>
          </a:xfrm>
          <a:prstGeom prst="rect">
            <a:avLst/>
          </a:prstGeom>
          <a:noFill/>
        </p:spPr>
        <p:txBody>
          <a:bodyPr wrap="none" rtlCol="0">
            <a:spAutoFit/>
          </a:bodyPr>
          <a:lstStyle/>
          <a:p>
            <a:pPr algn="r"/>
            <a:r>
              <a:rPr lang="tr-TR" sz="12800" b="1" dirty="0">
                <a:solidFill>
                  <a:srgbClr val="C7C6C6"/>
                </a:solidFill>
              </a:rPr>
              <a:t>3</a:t>
            </a:r>
          </a:p>
        </p:txBody>
      </p:sp>
      <p:sp>
        <p:nvSpPr>
          <p:cNvPr id="12" name="Dikdörtgen 11"/>
          <p:cNvSpPr/>
          <p:nvPr/>
        </p:nvSpPr>
        <p:spPr>
          <a:xfrm>
            <a:off x="676621" y="2525870"/>
            <a:ext cx="8387866" cy="1938992"/>
          </a:xfrm>
          <a:prstGeom prst="rect">
            <a:avLst/>
          </a:prstGeom>
        </p:spPr>
        <p:txBody>
          <a:bodyPr wrap="square">
            <a:spAutoFit/>
          </a:bodyPr>
          <a:lstStyle/>
          <a:p>
            <a:r>
              <a:rPr lang="tr-TR" sz="2400" dirty="0">
                <a:solidFill>
                  <a:srgbClr val="231F20"/>
                </a:solidFill>
              </a:rPr>
              <a:t>Zaten sınırlı zamanlarda yaptığınız teknolojiyle ilişkili işlerinizin</a:t>
            </a:r>
          </a:p>
          <a:p>
            <a:r>
              <a:rPr lang="tr-TR" sz="2400" dirty="0">
                <a:solidFill>
                  <a:srgbClr val="231F20"/>
                </a:solidFill>
              </a:rPr>
              <a:t>ve çalışmalarınızın hemen ardına bir arkadaş buluşması</a:t>
            </a:r>
          </a:p>
          <a:p>
            <a:r>
              <a:rPr lang="tr-TR" sz="2400" dirty="0">
                <a:solidFill>
                  <a:srgbClr val="231F20"/>
                </a:solidFill>
              </a:rPr>
              <a:t>veya zorunlu bir iş planlayın.</a:t>
            </a:r>
          </a:p>
          <a:p>
            <a:endParaRPr lang="tr-TR" sz="2400" dirty="0">
              <a:solidFill>
                <a:srgbClr val="231F20"/>
              </a:solidFill>
            </a:endParaRPr>
          </a:p>
          <a:p>
            <a:r>
              <a:rPr lang="tr-TR" sz="2400" dirty="0">
                <a:solidFill>
                  <a:srgbClr val="231F20"/>
                </a:solidFill>
              </a:rPr>
              <a:t> Böylece ölçüyü kaçırmazsınız.</a:t>
            </a:r>
          </a:p>
        </p:txBody>
      </p:sp>
      <p:pic>
        <p:nvPicPr>
          <p:cNvPr id="2" name="Resim 1"/>
          <p:cNvPicPr>
            <a:picLocks noChangeAspect="1"/>
          </p:cNvPicPr>
          <p:nvPr/>
        </p:nvPicPr>
        <p:blipFill>
          <a:blip r:embed="rId3"/>
          <a:stretch>
            <a:fillRect/>
          </a:stretch>
        </p:blipFill>
        <p:spPr>
          <a:xfrm>
            <a:off x="8673413" y="3301218"/>
            <a:ext cx="2359259" cy="2340000"/>
          </a:xfrm>
          <a:prstGeom prst="rect">
            <a:avLst/>
          </a:prstGeom>
        </p:spPr>
      </p:pic>
    </p:spTree>
    <p:extLst>
      <p:ext uri="{BB962C8B-B14F-4D97-AF65-F5344CB8AC3E}">
        <p14:creationId xmlns:p14="http://schemas.microsoft.com/office/powerpoint/2010/main" val="31157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0-#ppt_w/2"/>
                                          </p:val>
                                        </p:tav>
                                        <p:tav tm="100000">
                                          <p:val>
                                            <p:strVal val="#ppt_x"/>
                                          </p:val>
                                        </p:tav>
                                      </p:tavLst>
                                    </p:anim>
                                    <p:anim calcmode="lin" valueType="num">
                                      <p:cBhvr additive="base">
                                        <p:cTn id="12" dur="25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p:cNvSpPr txBox="1"/>
          <p:nvPr/>
        </p:nvSpPr>
        <p:spPr>
          <a:xfrm>
            <a:off x="676622" y="119726"/>
            <a:ext cx="7406691" cy="1569660"/>
          </a:xfrm>
          <a:prstGeom prst="rect">
            <a:avLst/>
          </a:prstGeom>
          <a:noFill/>
        </p:spPr>
        <p:txBody>
          <a:bodyPr wrap="square" rtlCol="0">
            <a:spAutoFit/>
          </a:bodyPr>
          <a:lstStyle/>
          <a:p>
            <a:r>
              <a:rPr lang="tr-TR" sz="4800" b="1" dirty="0"/>
              <a:t>Teknolojiden Yararlanmak,</a:t>
            </a:r>
          </a:p>
          <a:p>
            <a:r>
              <a:rPr lang="tr-TR" sz="4800" b="1" dirty="0"/>
              <a:t>Bağımlı Olmamak İçin </a:t>
            </a:r>
          </a:p>
        </p:txBody>
      </p:sp>
      <p:sp>
        <p:nvSpPr>
          <p:cNvPr id="5" name="AutoShape 3"/>
          <p:cNvSpPr>
            <a:spLocks noChangeAspect="1" noChangeArrowheads="1" noTextEdit="1"/>
          </p:cNvSpPr>
          <p:nvPr/>
        </p:nvSpPr>
        <p:spPr bwMode="auto">
          <a:xfrm>
            <a:off x="-25400" y="1797050"/>
            <a:ext cx="93043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3" name="Grup 12"/>
          <p:cNvGrpSpPr/>
          <p:nvPr/>
        </p:nvGrpSpPr>
        <p:grpSpPr>
          <a:xfrm>
            <a:off x="-22225" y="1797050"/>
            <a:ext cx="9297988" cy="368300"/>
            <a:chOff x="-22225" y="1797050"/>
            <a:chExt cx="9297988" cy="368300"/>
          </a:xfrm>
        </p:grpSpPr>
        <p:sp>
          <p:nvSpPr>
            <p:cNvPr id="6" name="Freeform 5"/>
            <p:cNvSpPr>
              <a:spLocks/>
            </p:cNvSpPr>
            <p:nvPr/>
          </p:nvSpPr>
          <p:spPr bwMode="auto">
            <a:xfrm flipH="1">
              <a:off x="-22225" y="1917700"/>
              <a:ext cx="9297988" cy="123825"/>
            </a:xfrm>
            <a:custGeom>
              <a:avLst/>
              <a:gdLst>
                <a:gd name="T0" fmla="*/ 32 w 2476"/>
                <a:gd name="T1" fmla="*/ 32 h 32"/>
                <a:gd name="T2" fmla="*/ 2476 w 2476"/>
                <a:gd name="T3" fmla="*/ 32 h 32"/>
                <a:gd name="T4" fmla="*/ 2476 w 2476"/>
                <a:gd name="T5" fmla="*/ 0 h 32"/>
                <a:gd name="T6" fmla="*/ 0 w 2476"/>
                <a:gd name="T7" fmla="*/ 0 h 32"/>
                <a:gd name="T8" fmla="*/ 0 w 2476"/>
                <a:gd name="T9" fmla="*/ 0 h 32"/>
                <a:gd name="T10" fmla="*/ 32 w 2476"/>
                <a:gd name="T11" fmla="*/ 32 h 32"/>
              </a:gdLst>
              <a:ahLst/>
              <a:cxnLst>
                <a:cxn ang="0">
                  <a:pos x="T0" y="T1"/>
                </a:cxn>
                <a:cxn ang="0">
                  <a:pos x="T2" y="T3"/>
                </a:cxn>
                <a:cxn ang="0">
                  <a:pos x="T4" y="T5"/>
                </a:cxn>
                <a:cxn ang="0">
                  <a:pos x="T6" y="T7"/>
                </a:cxn>
                <a:cxn ang="0">
                  <a:pos x="T8" y="T9"/>
                </a:cxn>
                <a:cxn ang="0">
                  <a:pos x="T10" y="T11"/>
                </a:cxn>
              </a:cxnLst>
              <a:rect l="0" t="0" r="r" b="b"/>
              <a:pathLst>
                <a:path w="2476" h="32">
                  <a:moveTo>
                    <a:pt x="32" y="32"/>
                  </a:moveTo>
                  <a:cubicBezTo>
                    <a:pt x="2476" y="32"/>
                    <a:pt x="2476" y="32"/>
                    <a:pt x="2476" y="32"/>
                  </a:cubicBezTo>
                  <a:cubicBezTo>
                    <a:pt x="2476" y="0"/>
                    <a:pt x="2476" y="0"/>
                    <a:pt x="2476" y="0"/>
                  </a:cubicBezTo>
                  <a:cubicBezTo>
                    <a:pt x="0" y="0"/>
                    <a:pt x="0" y="0"/>
                    <a:pt x="0" y="0"/>
                  </a:cubicBezTo>
                  <a:cubicBezTo>
                    <a:pt x="0" y="0"/>
                    <a:pt x="0" y="0"/>
                    <a:pt x="0" y="0"/>
                  </a:cubicBezTo>
                  <a:cubicBezTo>
                    <a:pt x="0" y="18"/>
                    <a:pt x="14" y="32"/>
                    <a:pt x="32" y="32"/>
                  </a:cubicBezTo>
                  <a:close/>
                </a:path>
              </a:pathLst>
            </a:custGeom>
            <a:solidFill>
              <a:srgbClr val="0D7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 name="Freeform 6"/>
            <p:cNvSpPr>
              <a:spLocks/>
            </p:cNvSpPr>
            <p:nvPr/>
          </p:nvSpPr>
          <p:spPr bwMode="auto">
            <a:xfrm>
              <a:off x="676622" y="1901825"/>
              <a:ext cx="511175" cy="263525"/>
            </a:xfrm>
            <a:custGeom>
              <a:avLst/>
              <a:gdLst>
                <a:gd name="T0" fmla="*/ 0 w 322"/>
                <a:gd name="T1" fmla="*/ 0 h 166"/>
                <a:gd name="T2" fmla="*/ 161 w 322"/>
                <a:gd name="T3" fmla="*/ 166 h 166"/>
                <a:gd name="T4" fmla="*/ 322 w 322"/>
                <a:gd name="T5" fmla="*/ 0 h 166"/>
                <a:gd name="T6" fmla="*/ 0 w 322"/>
                <a:gd name="T7" fmla="*/ 0 h 166"/>
              </a:gdLst>
              <a:ahLst/>
              <a:cxnLst>
                <a:cxn ang="0">
                  <a:pos x="T0" y="T1"/>
                </a:cxn>
                <a:cxn ang="0">
                  <a:pos x="T2" y="T3"/>
                </a:cxn>
                <a:cxn ang="0">
                  <a:pos x="T4" y="T5"/>
                </a:cxn>
                <a:cxn ang="0">
                  <a:pos x="T6" y="T7"/>
                </a:cxn>
              </a:cxnLst>
              <a:rect l="0" t="0" r="r" b="b"/>
              <a:pathLst>
                <a:path w="322" h="166">
                  <a:moveTo>
                    <a:pt x="0" y="0"/>
                  </a:moveTo>
                  <a:lnTo>
                    <a:pt x="161" y="166"/>
                  </a:lnTo>
                  <a:lnTo>
                    <a:pt x="322" y="0"/>
                  </a:lnTo>
                  <a:lnTo>
                    <a:pt x="0" y="0"/>
                  </a:lnTo>
                  <a:close/>
                </a:path>
              </a:pathLst>
            </a:cu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7"/>
            <p:cNvSpPr>
              <a:spLocks noChangeArrowheads="1"/>
            </p:cNvSpPr>
            <p:nvPr/>
          </p:nvSpPr>
          <p:spPr bwMode="auto">
            <a:xfrm flipH="1">
              <a:off x="-22225" y="1797050"/>
              <a:ext cx="9297988" cy="123825"/>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1" name="Metin kutusu 10"/>
          <p:cNvSpPr txBox="1"/>
          <p:nvPr/>
        </p:nvSpPr>
        <p:spPr>
          <a:xfrm>
            <a:off x="10293086" y="788207"/>
            <a:ext cx="1016625" cy="2062103"/>
          </a:xfrm>
          <a:prstGeom prst="rect">
            <a:avLst/>
          </a:prstGeom>
          <a:noFill/>
        </p:spPr>
        <p:txBody>
          <a:bodyPr wrap="none" rtlCol="0">
            <a:spAutoFit/>
          </a:bodyPr>
          <a:lstStyle/>
          <a:p>
            <a:pPr algn="r"/>
            <a:r>
              <a:rPr lang="tr-TR" sz="12800" b="1" dirty="0">
                <a:solidFill>
                  <a:srgbClr val="C7C6C6"/>
                </a:solidFill>
              </a:rPr>
              <a:t>4</a:t>
            </a:r>
          </a:p>
        </p:txBody>
      </p:sp>
      <p:sp>
        <p:nvSpPr>
          <p:cNvPr id="12" name="Dikdörtgen 11"/>
          <p:cNvSpPr/>
          <p:nvPr/>
        </p:nvSpPr>
        <p:spPr>
          <a:xfrm>
            <a:off x="676622" y="2525870"/>
            <a:ext cx="8745674" cy="3046988"/>
          </a:xfrm>
          <a:prstGeom prst="rect">
            <a:avLst/>
          </a:prstGeom>
        </p:spPr>
        <p:txBody>
          <a:bodyPr wrap="square">
            <a:spAutoFit/>
          </a:bodyPr>
          <a:lstStyle/>
          <a:p>
            <a:r>
              <a:rPr lang="tr-TR" sz="2400" dirty="0">
                <a:solidFill>
                  <a:srgbClr val="231F20"/>
                </a:solidFill>
              </a:rPr>
              <a:t>Teknoloji kullanımıyla ilgili kendinize hedefler belirleyin. </a:t>
            </a:r>
          </a:p>
          <a:p>
            <a:endParaRPr lang="tr-TR" sz="2400" dirty="0">
              <a:solidFill>
                <a:srgbClr val="231F20"/>
              </a:solidFill>
            </a:endParaRPr>
          </a:p>
          <a:p>
            <a:r>
              <a:rPr lang="tr-TR" sz="2400" dirty="0">
                <a:solidFill>
                  <a:srgbClr val="231F20"/>
                </a:solidFill>
              </a:rPr>
              <a:t>Böylece amaçsız ve boşu boşuna bir kullanıma</a:t>
            </a:r>
          </a:p>
          <a:p>
            <a:r>
              <a:rPr lang="tr-TR" sz="2400" dirty="0">
                <a:solidFill>
                  <a:srgbClr val="231F20"/>
                </a:solidFill>
              </a:rPr>
              <a:t>kendinizi kaptırmamış olursunuz.</a:t>
            </a:r>
          </a:p>
          <a:p>
            <a:endParaRPr lang="tr-TR" sz="2400" dirty="0">
              <a:solidFill>
                <a:srgbClr val="231F20"/>
              </a:solidFill>
            </a:endParaRPr>
          </a:p>
          <a:p>
            <a:r>
              <a:rPr lang="tr-TR" sz="2400" dirty="0">
                <a:solidFill>
                  <a:srgbClr val="231F20"/>
                </a:solidFill>
              </a:rPr>
              <a:t>Günde ne kadar teknoloji vs. kullanacağınızı</a:t>
            </a:r>
          </a:p>
          <a:p>
            <a:r>
              <a:rPr lang="tr-TR" sz="2400" dirty="0">
                <a:solidFill>
                  <a:srgbClr val="231F20"/>
                </a:solidFill>
              </a:rPr>
              <a:t>aile ve öğretmenlerinize sorarak belirleyin.</a:t>
            </a:r>
          </a:p>
          <a:p>
            <a:r>
              <a:rPr lang="tr-TR" sz="2400" dirty="0">
                <a:solidFill>
                  <a:srgbClr val="231F20"/>
                </a:solidFill>
              </a:rPr>
              <a:t>Belirlediğiniz süreye mutlaka uyun.</a:t>
            </a:r>
          </a:p>
        </p:txBody>
      </p:sp>
      <p:pic>
        <p:nvPicPr>
          <p:cNvPr id="2" name="Resim 1"/>
          <p:cNvPicPr>
            <a:picLocks noChangeAspect="1"/>
          </p:cNvPicPr>
          <p:nvPr/>
        </p:nvPicPr>
        <p:blipFill>
          <a:blip r:embed="rId3"/>
          <a:stretch>
            <a:fillRect/>
          </a:stretch>
        </p:blipFill>
        <p:spPr>
          <a:xfrm>
            <a:off x="8711931" y="3301218"/>
            <a:ext cx="2320741" cy="2340000"/>
          </a:xfrm>
          <a:prstGeom prst="rect">
            <a:avLst/>
          </a:prstGeom>
        </p:spPr>
      </p:pic>
    </p:spTree>
    <p:extLst>
      <p:ext uri="{BB962C8B-B14F-4D97-AF65-F5344CB8AC3E}">
        <p14:creationId xmlns:p14="http://schemas.microsoft.com/office/powerpoint/2010/main" val="38563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0-#ppt_w/2"/>
                                          </p:val>
                                        </p:tav>
                                        <p:tav tm="100000">
                                          <p:val>
                                            <p:strVal val="#ppt_x"/>
                                          </p:val>
                                        </p:tav>
                                      </p:tavLst>
                                    </p:anim>
                                    <p:anim calcmode="lin" valueType="num">
                                      <p:cBhvr additive="base">
                                        <p:cTn id="12" dur="25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2908570" y="1246057"/>
            <a:ext cx="9303751" cy="371250"/>
          </a:xfrm>
          <a:prstGeom prst="rect">
            <a:avLst/>
          </a:prstGeom>
        </p:spPr>
      </p:pic>
      <p:pic>
        <p:nvPicPr>
          <p:cNvPr id="41" name="Resim 40"/>
          <p:cNvPicPr>
            <a:picLocks noChangeAspect="1"/>
          </p:cNvPicPr>
          <p:nvPr/>
        </p:nvPicPr>
        <p:blipFill>
          <a:blip r:embed="rId4"/>
          <a:stretch>
            <a:fillRect/>
          </a:stretch>
        </p:blipFill>
        <p:spPr>
          <a:xfrm>
            <a:off x="517104" y="468837"/>
            <a:ext cx="1722758" cy="1722758"/>
          </a:xfrm>
          <a:prstGeom prst="rect">
            <a:avLst/>
          </a:prstGeom>
        </p:spPr>
      </p:pic>
      <p:sp>
        <p:nvSpPr>
          <p:cNvPr id="44" name="Metin kutusu 43"/>
          <p:cNvSpPr txBox="1"/>
          <p:nvPr/>
        </p:nvSpPr>
        <p:spPr>
          <a:xfrm>
            <a:off x="3209892" y="356336"/>
            <a:ext cx="7106112" cy="830997"/>
          </a:xfrm>
          <a:prstGeom prst="rect">
            <a:avLst/>
          </a:prstGeom>
          <a:noFill/>
        </p:spPr>
        <p:txBody>
          <a:bodyPr wrap="none" rtlCol="0">
            <a:spAutoFit/>
          </a:bodyPr>
          <a:lstStyle/>
          <a:p>
            <a:r>
              <a:rPr lang="tr-TR" sz="4800" b="1" dirty="0"/>
              <a:t>Teknoloji Bağımlılığı Nedir?</a:t>
            </a:r>
          </a:p>
        </p:txBody>
      </p:sp>
      <p:sp>
        <p:nvSpPr>
          <p:cNvPr id="6" name="Dikdörtgen 5"/>
          <p:cNvSpPr/>
          <p:nvPr/>
        </p:nvSpPr>
        <p:spPr>
          <a:xfrm>
            <a:off x="3291579" y="2191595"/>
            <a:ext cx="7369010" cy="2246769"/>
          </a:xfrm>
          <a:prstGeom prst="rect">
            <a:avLst/>
          </a:prstGeom>
        </p:spPr>
        <p:txBody>
          <a:bodyPr wrap="square">
            <a:spAutoFit/>
          </a:bodyPr>
          <a:lstStyle/>
          <a:p>
            <a:r>
              <a:rPr lang="tr-TR" sz="2800" dirty="0"/>
              <a:t>Teknoloji bağımlılığı, teknolojiyi kullanmada ve  onunla ilişkide kişinin iradesini kaybetmesi,  kendini denetleyememesi ve  onsuz</a:t>
            </a:r>
          </a:p>
          <a:p>
            <a:r>
              <a:rPr lang="tr-TR" sz="2800" dirty="0"/>
              <a:t>bir yaşam sürememeye başlaması</a:t>
            </a:r>
          </a:p>
          <a:p>
            <a:r>
              <a:rPr lang="tr-TR" sz="2800" dirty="0"/>
              <a:t>hâlidir.</a:t>
            </a:r>
          </a:p>
        </p:txBody>
      </p:sp>
      <p:pic>
        <p:nvPicPr>
          <p:cNvPr id="3" name="Resim 2"/>
          <p:cNvPicPr>
            <a:picLocks noChangeAspect="1"/>
          </p:cNvPicPr>
          <p:nvPr/>
        </p:nvPicPr>
        <p:blipFill>
          <a:blip r:embed="rId5"/>
          <a:stretch>
            <a:fillRect/>
          </a:stretch>
        </p:blipFill>
        <p:spPr>
          <a:xfrm>
            <a:off x="8064283" y="2830108"/>
            <a:ext cx="3754039" cy="3169865"/>
          </a:xfrm>
          <a:prstGeom prst="rect">
            <a:avLst/>
          </a:prstGeom>
        </p:spPr>
      </p:pic>
      <p:sp>
        <p:nvSpPr>
          <p:cNvPr id="15" name="Oval 5"/>
          <p:cNvSpPr>
            <a:spLocks noChangeArrowheads="1"/>
          </p:cNvSpPr>
          <p:nvPr/>
        </p:nvSpPr>
        <p:spPr bwMode="auto">
          <a:xfrm>
            <a:off x="11682413" y="244475"/>
            <a:ext cx="215900" cy="216000"/>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Oval 6"/>
          <p:cNvSpPr>
            <a:spLocks noChangeArrowheads="1"/>
          </p:cNvSpPr>
          <p:nvPr/>
        </p:nvSpPr>
        <p:spPr bwMode="auto">
          <a:xfrm>
            <a:off x="11126788" y="244475"/>
            <a:ext cx="216000" cy="216000"/>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7" name="Oval 7"/>
          <p:cNvSpPr>
            <a:spLocks noChangeArrowheads="1"/>
          </p:cNvSpPr>
          <p:nvPr/>
        </p:nvSpPr>
        <p:spPr bwMode="auto">
          <a:xfrm>
            <a:off x="10566400" y="244475"/>
            <a:ext cx="215900" cy="216000"/>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08428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50"/>
                                        <p:tgtEl>
                                          <p:spTgt spid="4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250"/>
                                        <p:tgtEl>
                                          <p:spTgt spid="44"/>
                                        </p:tgtEl>
                                      </p:cBhvr>
                                    </p:animEffect>
                                  </p:childTnLst>
                                </p:cTn>
                              </p:par>
                            </p:childTnLst>
                          </p:cTn>
                        </p:par>
                        <p:par>
                          <p:cTn id="12" fill="hold">
                            <p:stCondLst>
                              <p:cond delay="500"/>
                            </p:stCondLst>
                            <p:childTnLst>
                              <p:par>
                                <p:cTn id="13" presetID="2" presetClass="entr" presetSubtype="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50" fill="hold"/>
                                        <p:tgtEl>
                                          <p:spTgt spid="2"/>
                                        </p:tgtEl>
                                        <p:attrNameLst>
                                          <p:attrName>ppt_x</p:attrName>
                                        </p:attrNameLst>
                                      </p:cBhvr>
                                      <p:tavLst>
                                        <p:tav tm="0">
                                          <p:val>
                                            <p:strVal val="1+#ppt_w/2"/>
                                          </p:val>
                                        </p:tav>
                                        <p:tav tm="100000">
                                          <p:val>
                                            <p:strVal val="#ppt_x"/>
                                          </p:val>
                                        </p:tav>
                                      </p:tavLst>
                                    </p:anim>
                                    <p:anim calcmode="lin" valueType="num">
                                      <p:cBhvr additive="base">
                                        <p:cTn id="16" dur="25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5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 fill="hold"/>
                                        <p:tgtEl>
                                          <p:spTgt spid="15"/>
                                        </p:tgtEl>
                                        <p:attrNameLst>
                                          <p:attrName>ppt_w</p:attrName>
                                        </p:attrNameLst>
                                      </p:cBhvr>
                                      <p:tavLst>
                                        <p:tav tm="0">
                                          <p:val>
                                            <p:fltVal val="0"/>
                                          </p:val>
                                        </p:tav>
                                        <p:tav tm="100000">
                                          <p:val>
                                            <p:strVal val="#ppt_w"/>
                                          </p:val>
                                        </p:tav>
                                      </p:tavLst>
                                    </p:anim>
                                    <p:anim calcmode="lin" valueType="num">
                                      <p:cBhvr>
                                        <p:cTn id="21" dur="100" fill="hold"/>
                                        <p:tgtEl>
                                          <p:spTgt spid="15"/>
                                        </p:tgtEl>
                                        <p:attrNameLst>
                                          <p:attrName>ppt_h</p:attrName>
                                        </p:attrNameLst>
                                      </p:cBhvr>
                                      <p:tavLst>
                                        <p:tav tm="0">
                                          <p:val>
                                            <p:fltVal val="0"/>
                                          </p:val>
                                        </p:tav>
                                        <p:tav tm="100000">
                                          <p:val>
                                            <p:strVal val="#ppt_h"/>
                                          </p:val>
                                        </p:tav>
                                      </p:tavLst>
                                    </p:anim>
                                    <p:animEffect transition="in" filter="fade">
                                      <p:cBhvr>
                                        <p:cTn id="22" dur="100"/>
                                        <p:tgtEl>
                                          <p:spTgt spid="15"/>
                                        </p:tgtEl>
                                      </p:cBhvr>
                                    </p:animEffect>
                                  </p:childTnLst>
                                </p:cTn>
                              </p:par>
                            </p:childTnLst>
                          </p:cTn>
                        </p:par>
                        <p:par>
                          <p:cTn id="23" fill="hold">
                            <p:stCondLst>
                              <p:cond delay="850"/>
                            </p:stCondLst>
                            <p:childTnLst>
                              <p:par>
                                <p:cTn id="24" presetID="53" presetClass="entr" presetSubtype="16"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 fill="hold"/>
                                        <p:tgtEl>
                                          <p:spTgt spid="16"/>
                                        </p:tgtEl>
                                        <p:attrNameLst>
                                          <p:attrName>ppt_w</p:attrName>
                                        </p:attrNameLst>
                                      </p:cBhvr>
                                      <p:tavLst>
                                        <p:tav tm="0">
                                          <p:val>
                                            <p:fltVal val="0"/>
                                          </p:val>
                                        </p:tav>
                                        <p:tav tm="100000">
                                          <p:val>
                                            <p:strVal val="#ppt_w"/>
                                          </p:val>
                                        </p:tav>
                                      </p:tavLst>
                                    </p:anim>
                                    <p:anim calcmode="lin" valueType="num">
                                      <p:cBhvr>
                                        <p:cTn id="27" dur="100" fill="hold"/>
                                        <p:tgtEl>
                                          <p:spTgt spid="16"/>
                                        </p:tgtEl>
                                        <p:attrNameLst>
                                          <p:attrName>ppt_h</p:attrName>
                                        </p:attrNameLst>
                                      </p:cBhvr>
                                      <p:tavLst>
                                        <p:tav tm="0">
                                          <p:val>
                                            <p:fltVal val="0"/>
                                          </p:val>
                                        </p:tav>
                                        <p:tav tm="100000">
                                          <p:val>
                                            <p:strVal val="#ppt_h"/>
                                          </p:val>
                                        </p:tav>
                                      </p:tavLst>
                                    </p:anim>
                                    <p:animEffect transition="in" filter="fade">
                                      <p:cBhvr>
                                        <p:cTn id="28" dur="100"/>
                                        <p:tgtEl>
                                          <p:spTgt spid="16"/>
                                        </p:tgtEl>
                                      </p:cBhvr>
                                    </p:animEffect>
                                  </p:childTnLst>
                                </p:cTn>
                              </p:par>
                            </p:childTnLst>
                          </p:cTn>
                        </p:par>
                        <p:par>
                          <p:cTn id="29" fill="hold">
                            <p:stCondLst>
                              <p:cond delay="950"/>
                            </p:stCondLst>
                            <p:childTnLst>
                              <p:par>
                                <p:cTn id="30" presetID="53" presetClass="entr" presetSubtype="16"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 fill="hold"/>
                                        <p:tgtEl>
                                          <p:spTgt spid="17"/>
                                        </p:tgtEl>
                                        <p:attrNameLst>
                                          <p:attrName>ppt_w</p:attrName>
                                        </p:attrNameLst>
                                      </p:cBhvr>
                                      <p:tavLst>
                                        <p:tav tm="0">
                                          <p:val>
                                            <p:fltVal val="0"/>
                                          </p:val>
                                        </p:tav>
                                        <p:tav tm="100000">
                                          <p:val>
                                            <p:strVal val="#ppt_w"/>
                                          </p:val>
                                        </p:tav>
                                      </p:tavLst>
                                    </p:anim>
                                    <p:anim calcmode="lin" valueType="num">
                                      <p:cBhvr>
                                        <p:cTn id="33" dur="100" fill="hold"/>
                                        <p:tgtEl>
                                          <p:spTgt spid="17"/>
                                        </p:tgtEl>
                                        <p:attrNameLst>
                                          <p:attrName>ppt_h</p:attrName>
                                        </p:attrNameLst>
                                      </p:cBhvr>
                                      <p:tavLst>
                                        <p:tav tm="0">
                                          <p:val>
                                            <p:fltVal val="0"/>
                                          </p:val>
                                        </p:tav>
                                        <p:tav tm="100000">
                                          <p:val>
                                            <p:strVal val="#ppt_h"/>
                                          </p:val>
                                        </p:tav>
                                      </p:tavLst>
                                    </p:anim>
                                    <p:animEffect transition="in" filter="fade">
                                      <p:cBhvr>
                                        <p:cTn id="34" dur="100"/>
                                        <p:tgtEl>
                                          <p:spTgt spid="17"/>
                                        </p:tgtEl>
                                      </p:cBhvr>
                                    </p:animEffect>
                                  </p:childTnLst>
                                </p:cTn>
                              </p:par>
                            </p:childTnLst>
                          </p:cTn>
                        </p:par>
                        <p:par>
                          <p:cTn id="35" fill="hold">
                            <p:stCondLst>
                              <p:cond delay="1050"/>
                            </p:stCondLst>
                            <p:childTnLst>
                              <p:par>
                                <p:cTn id="36" presetID="10"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50"/>
                                        <p:tgtEl>
                                          <p:spTgt spid="6"/>
                                        </p:tgtEl>
                                      </p:cBhvr>
                                    </p:animEffect>
                                  </p:childTnLst>
                                </p:cTn>
                              </p:par>
                              <p:par>
                                <p:cTn id="39" presetID="2" presetClass="entr" presetSubtype="2"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250" fill="hold"/>
                                        <p:tgtEl>
                                          <p:spTgt spid="3"/>
                                        </p:tgtEl>
                                        <p:attrNameLst>
                                          <p:attrName>ppt_x</p:attrName>
                                        </p:attrNameLst>
                                      </p:cBhvr>
                                      <p:tavLst>
                                        <p:tav tm="0">
                                          <p:val>
                                            <p:strVal val="1+#ppt_w/2"/>
                                          </p:val>
                                        </p:tav>
                                        <p:tav tm="100000">
                                          <p:val>
                                            <p:strVal val="#ppt_x"/>
                                          </p:val>
                                        </p:tav>
                                      </p:tavLst>
                                    </p:anim>
                                    <p:anim calcmode="lin" valueType="num">
                                      <p:cBhvr additive="base">
                                        <p:cTn id="42" dur="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 grpId="0"/>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p:cNvSpPr txBox="1"/>
          <p:nvPr/>
        </p:nvSpPr>
        <p:spPr>
          <a:xfrm>
            <a:off x="676622" y="119726"/>
            <a:ext cx="7406691" cy="1569660"/>
          </a:xfrm>
          <a:prstGeom prst="rect">
            <a:avLst/>
          </a:prstGeom>
          <a:noFill/>
        </p:spPr>
        <p:txBody>
          <a:bodyPr wrap="square" rtlCol="0">
            <a:spAutoFit/>
          </a:bodyPr>
          <a:lstStyle/>
          <a:p>
            <a:r>
              <a:rPr lang="tr-TR" sz="4800" b="1" dirty="0"/>
              <a:t>Teknolojiden Yararlanmak,</a:t>
            </a:r>
          </a:p>
          <a:p>
            <a:r>
              <a:rPr lang="tr-TR" sz="4800" b="1" dirty="0"/>
              <a:t>Bağımlı Olmamak İçin </a:t>
            </a:r>
          </a:p>
        </p:txBody>
      </p:sp>
      <p:sp>
        <p:nvSpPr>
          <p:cNvPr id="5" name="AutoShape 3"/>
          <p:cNvSpPr>
            <a:spLocks noChangeAspect="1" noChangeArrowheads="1" noTextEdit="1"/>
          </p:cNvSpPr>
          <p:nvPr/>
        </p:nvSpPr>
        <p:spPr bwMode="auto">
          <a:xfrm>
            <a:off x="-25400" y="1797050"/>
            <a:ext cx="93043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3" name="Grup 12"/>
          <p:cNvGrpSpPr/>
          <p:nvPr/>
        </p:nvGrpSpPr>
        <p:grpSpPr>
          <a:xfrm>
            <a:off x="-22225" y="1797050"/>
            <a:ext cx="9297988" cy="368300"/>
            <a:chOff x="-22225" y="1797050"/>
            <a:chExt cx="9297988" cy="368300"/>
          </a:xfrm>
        </p:grpSpPr>
        <p:sp>
          <p:nvSpPr>
            <p:cNvPr id="6" name="Freeform 5"/>
            <p:cNvSpPr>
              <a:spLocks/>
            </p:cNvSpPr>
            <p:nvPr/>
          </p:nvSpPr>
          <p:spPr bwMode="auto">
            <a:xfrm flipH="1">
              <a:off x="-22225" y="1917700"/>
              <a:ext cx="9297988" cy="123825"/>
            </a:xfrm>
            <a:custGeom>
              <a:avLst/>
              <a:gdLst>
                <a:gd name="T0" fmla="*/ 32 w 2476"/>
                <a:gd name="T1" fmla="*/ 32 h 32"/>
                <a:gd name="T2" fmla="*/ 2476 w 2476"/>
                <a:gd name="T3" fmla="*/ 32 h 32"/>
                <a:gd name="T4" fmla="*/ 2476 w 2476"/>
                <a:gd name="T5" fmla="*/ 0 h 32"/>
                <a:gd name="T6" fmla="*/ 0 w 2476"/>
                <a:gd name="T7" fmla="*/ 0 h 32"/>
                <a:gd name="T8" fmla="*/ 0 w 2476"/>
                <a:gd name="T9" fmla="*/ 0 h 32"/>
                <a:gd name="T10" fmla="*/ 32 w 2476"/>
                <a:gd name="T11" fmla="*/ 32 h 32"/>
              </a:gdLst>
              <a:ahLst/>
              <a:cxnLst>
                <a:cxn ang="0">
                  <a:pos x="T0" y="T1"/>
                </a:cxn>
                <a:cxn ang="0">
                  <a:pos x="T2" y="T3"/>
                </a:cxn>
                <a:cxn ang="0">
                  <a:pos x="T4" y="T5"/>
                </a:cxn>
                <a:cxn ang="0">
                  <a:pos x="T6" y="T7"/>
                </a:cxn>
                <a:cxn ang="0">
                  <a:pos x="T8" y="T9"/>
                </a:cxn>
                <a:cxn ang="0">
                  <a:pos x="T10" y="T11"/>
                </a:cxn>
              </a:cxnLst>
              <a:rect l="0" t="0" r="r" b="b"/>
              <a:pathLst>
                <a:path w="2476" h="32">
                  <a:moveTo>
                    <a:pt x="32" y="32"/>
                  </a:moveTo>
                  <a:cubicBezTo>
                    <a:pt x="2476" y="32"/>
                    <a:pt x="2476" y="32"/>
                    <a:pt x="2476" y="32"/>
                  </a:cubicBezTo>
                  <a:cubicBezTo>
                    <a:pt x="2476" y="0"/>
                    <a:pt x="2476" y="0"/>
                    <a:pt x="2476" y="0"/>
                  </a:cubicBezTo>
                  <a:cubicBezTo>
                    <a:pt x="0" y="0"/>
                    <a:pt x="0" y="0"/>
                    <a:pt x="0" y="0"/>
                  </a:cubicBezTo>
                  <a:cubicBezTo>
                    <a:pt x="0" y="0"/>
                    <a:pt x="0" y="0"/>
                    <a:pt x="0" y="0"/>
                  </a:cubicBezTo>
                  <a:cubicBezTo>
                    <a:pt x="0" y="18"/>
                    <a:pt x="14" y="32"/>
                    <a:pt x="32" y="32"/>
                  </a:cubicBezTo>
                  <a:close/>
                </a:path>
              </a:pathLst>
            </a:custGeom>
            <a:solidFill>
              <a:srgbClr val="0D7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 name="Freeform 6"/>
            <p:cNvSpPr>
              <a:spLocks/>
            </p:cNvSpPr>
            <p:nvPr/>
          </p:nvSpPr>
          <p:spPr bwMode="auto">
            <a:xfrm>
              <a:off x="676622" y="1901825"/>
              <a:ext cx="511175" cy="263525"/>
            </a:xfrm>
            <a:custGeom>
              <a:avLst/>
              <a:gdLst>
                <a:gd name="T0" fmla="*/ 0 w 322"/>
                <a:gd name="T1" fmla="*/ 0 h 166"/>
                <a:gd name="T2" fmla="*/ 161 w 322"/>
                <a:gd name="T3" fmla="*/ 166 h 166"/>
                <a:gd name="T4" fmla="*/ 322 w 322"/>
                <a:gd name="T5" fmla="*/ 0 h 166"/>
                <a:gd name="T6" fmla="*/ 0 w 322"/>
                <a:gd name="T7" fmla="*/ 0 h 166"/>
              </a:gdLst>
              <a:ahLst/>
              <a:cxnLst>
                <a:cxn ang="0">
                  <a:pos x="T0" y="T1"/>
                </a:cxn>
                <a:cxn ang="0">
                  <a:pos x="T2" y="T3"/>
                </a:cxn>
                <a:cxn ang="0">
                  <a:pos x="T4" y="T5"/>
                </a:cxn>
                <a:cxn ang="0">
                  <a:pos x="T6" y="T7"/>
                </a:cxn>
              </a:cxnLst>
              <a:rect l="0" t="0" r="r" b="b"/>
              <a:pathLst>
                <a:path w="322" h="166">
                  <a:moveTo>
                    <a:pt x="0" y="0"/>
                  </a:moveTo>
                  <a:lnTo>
                    <a:pt x="161" y="166"/>
                  </a:lnTo>
                  <a:lnTo>
                    <a:pt x="322" y="0"/>
                  </a:lnTo>
                  <a:lnTo>
                    <a:pt x="0" y="0"/>
                  </a:lnTo>
                  <a:close/>
                </a:path>
              </a:pathLst>
            </a:cu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7"/>
            <p:cNvSpPr>
              <a:spLocks noChangeArrowheads="1"/>
            </p:cNvSpPr>
            <p:nvPr/>
          </p:nvSpPr>
          <p:spPr bwMode="auto">
            <a:xfrm flipH="1">
              <a:off x="-22225" y="1797050"/>
              <a:ext cx="9297988" cy="123825"/>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1" name="Metin kutusu 10"/>
          <p:cNvSpPr txBox="1"/>
          <p:nvPr/>
        </p:nvSpPr>
        <p:spPr>
          <a:xfrm>
            <a:off x="10293086" y="788207"/>
            <a:ext cx="1016625" cy="2062103"/>
          </a:xfrm>
          <a:prstGeom prst="rect">
            <a:avLst/>
          </a:prstGeom>
          <a:noFill/>
        </p:spPr>
        <p:txBody>
          <a:bodyPr wrap="none" rtlCol="0">
            <a:spAutoFit/>
          </a:bodyPr>
          <a:lstStyle/>
          <a:p>
            <a:pPr algn="r"/>
            <a:r>
              <a:rPr lang="tr-TR" sz="12800" b="1" dirty="0">
                <a:solidFill>
                  <a:srgbClr val="C7C6C6"/>
                </a:solidFill>
              </a:rPr>
              <a:t>5</a:t>
            </a:r>
          </a:p>
        </p:txBody>
      </p:sp>
      <p:sp>
        <p:nvSpPr>
          <p:cNvPr id="12" name="Dikdörtgen 11"/>
          <p:cNvSpPr/>
          <p:nvPr/>
        </p:nvSpPr>
        <p:spPr>
          <a:xfrm>
            <a:off x="676621" y="2525870"/>
            <a:ext cx="8136075" cy="2308324"/>
          </a:xfrm>
          <a:prstGeom prst="rect">
            <a:avLst/>
          </a:prstGeom>
        </p:spPr>
        <p:txBody>
          <a:bodyPr wrap="square">
            <a:spAutoFit/>
          </a:bodyPr>
          <a:lstStyle/>
          <a:p>
            <a:r>
              <a:rPr lang="tr-TR" sz="2400" dirty="0">
                <a:solidFill>
                  <a:srgbClr val="231F20"/>
                </a:solidFill>
              </a:rPr>
              <a:t>Odanıza, evin çeşitli yerlerine, bilgisayar ekranının yanı başına</a:t>
            </a:r>
          </a:p>
          <a:p>
            <a:r>
              <a:rPr lang="tr-TR" sz="2400" dirty="0">
                <a:solidFill>
                  <a:srgbClr val="231F20"/>
                </a:solidFill>
              </a:rPr>
              <a:t>teknoloji bağımlılığının size neler kaybettireceğini</a:t>
            </a:r>
          </a:p>
          <a:p>
            <a:r>
              <a:rPr lang="tr-TR" sz="2400" dirty="0">
                <a:solidFill>
                  <a:srgbClr val="231F20"/>
                </a:solidFill>
              </a:rPr>
              <a:t>hatırlatan sözler ve görseller asın. </a:t>
            </a:r>
          </a:p>
          <a:p>
            <a:endParaRPr lang="tr-TR" sz="2400" dirty="0">
              <a:solidFill>
                <a:srgbClr val="231F20"/>
              </a:solidFill>
            </a:endParaRPr>
          </a:p>
          <a:p>
            <a:r>
              <a:rPr lang="tr-TR" sz="2400" dirty="0">
                <a:solidFill>
                  <a:srgbClr val="231F20"/>
                </a:solidFill>
              </a:rPr>
              <a:t>Böylece zararlarını sürekli hatırlar ve</a:t>
            </a:r>
          </a:p>
          <a:p>
            <a:r>
              <a:rPr lang="tr-TR" sz="2400" dirty="0">
                <a:solidFill>
                  <a:srgbClr val="231F20"/>
                </a:solidFill>
              </a:rPr>
              <a:t>dikkatli kullanırsınız.</a:t>
            </a:r>
          </a:p>
        </p:txBody>
      </p:sp>
      <p:pic>
        <p:nvPicPr>
          <p:cNvPr id="2" name="Resim 1"/>
          <p:cNvPicPr>
            <a:picLocks noChangeAspect="1"/>
          </p:cNvPicPr>
          <p:nvPr/>
        </p:nvPicPr>
        <p:blipFill>
          <a:blip r:embed="rId3"/>
          <a:stretch>
            <a:fillRect/>
          </a:stretch>
        </p:blipFill>
        <p:spPr>
          <a:xfrm>
            <a:off x="8702302" y="3301218"/>
            <a:ext cx="2330370" cy="2340000"/>
          </a:xfrm>
          <a:prstGeom prst="rect">
            <a:avLst/>
          </a:prstGeom>
        </p:spPr>
      </p:pic>
    </p:spTree>
    <p:extLst>
      <p:ext uri="{BB962C8B-B14F-4D97-AF65-F5344CB8AC3E}">
        <p14:creationId xmlns:p14="http://schemas.microsoft.com/office/powerpoint/2010/main" val="132655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0-#ppt_w/2"/>
                                          </p:val>
                                        </p:tav>
                                        <p:tav tm="100000">
                                          <p:val>
                                            <p:strVal val="#ppt_x"/>
                                          </p:val>
                                        </p:tav>
                                      </p:tavLst>
                                    </p:anim>
                                    <p:anim calcmode="lin" valueType="num">
                                      <p:cBhvr additive="base">
                                        <p:cTn id="12" dur="25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p:cNvSpPr txBox="1"/>
          <p:nvPr/>
        </p:nvSpPr>
        <p:spPr>
          <a:xfrm>
            <a:off x="676622" y="119726"/>
            <a:ext cx="7406691" cy="1569660"/>
          </a:xfrm>
          <a:prstGeom prst="rect">
            <a:avLst/>
          </a:prstGeom>
          <a:noFill/>
        </p:spPr>
        <p:txBody>
          <a:bodyPr wrap="square" rtlCol="0">
            <a:spAutoFit/>
          </a:bodyPr>
          <a:lstStyle/>
          <a:p>
            <a:r>
              <a:rPr lang="tr-TR" sz="4800" b="1" dirty="0"/>
              <a:t>Teknolojiden Yararlanmak,</a:t>
            </a:r>
          </a:p>
          <a:p>
            <a:r>
              <a:rPr lang="tr-TR" sz="4800" b="1" dirty="0"/>
              <a:t>Bağımlı Olmamak İçin </a:t>
            </a:r>
          </a:p>
        </p:txBody>
      </p:sp>
      <p:sp>
        <p:nvSpPr>
          <p:cNvPr id="5" name="AutoShape 3"/>
          <p:cNvSpPr>
            <a:spLocks noChangeAspect="1" noChangeArrowheads="1" noTextEdit="1"/>
          </p:cNvSpPr>
          <p:nvPr/>
        </p:nvSpPr>
        <p:spPr bwMode="auto">
          <a:xfrm>
            <a:off x="-25400" y="1797050"/>
            <a:ext cx="93043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3" name="Grup 12"/>
          <p:cNvGrpSpPr/>
          <p:nvPr/>
        </p:nvGrpSpPr>
        <p:grpSpPr>
          <a:xfrm>
            <a:off x="-22225" y="1797050"/>
            <a:ext cx="9297988" cy="368300"/>
            <a:chOff x="-22225" y="1797050"/>
            <a:chExt cx="9297988" cy="368300"/>
          </a:xfrm>
        </p:grpSpPr>
        <p:sp>
          <p:nvSpPr>
            <p:cNvPr id="6" name="Freeform 5"/>
            <p:cNvSpPr>
              <a:spLocks/>
            </p:cNvSpPr>
            <p:nvPr/>
          </p:nvSpPr>
          <p:spPr bwMode="auto">
            <a:xfrm flipH="1">
              <a:off x="-22225" y="1917700"/>
              <a:ext cx="9297988" cy="123825"/>
            </a:xfrm>
            <a:custGeom>
              <a:avLst/>
              <a:gdLst>
                <a:gd name="T0" fmla="*/ 32 w 2476"/>
                <a:gd name="T1" fmla="*/ 32 h 32"/>
                <a:gd name="T2" fmla="*/ 2476 w 2476"/>
                <a:gd name="T3" fmla="*/ 32 h 32"/>
                <a:gd name="T4" fmla="*/ 2476 w 2476"/>
                <a:gd name="T5" fmla="*/ 0 h 32"/>
                <a:gd name="T6" fmla="*/ 0 w 2476"/>
                <a:gd name="T7" fmla="*/ 0 h 32"/>
                <a:gd name="T8" fmla="*/ 0 w 2476"/>
                <a:gd name="T9" fmla="*/ 0 h 32"/>
                <a:gd name="T10" fmla="*/ 32 w 2476"/>
                <a:gd name="T11" fmla="*/ 32 h 32"/>
              </a:gdLst>
              <a:ahLst/>
              <a:cxnLst>
                <a:cxn ang="0">
                  <a:pos x="T0" y="T1"/>
                </a:cxn>
                <a:cxn ang="0">
                  <a:pos x="T2" y="T3"/>
                </a:cxn>
                <a:cxn ang="0">
                  <a:pos x="T4" y="T5"/>
                </a:cxn>
                <a:cxn ang="0">
                  <a:pos x="T6" y="T7"/>
                </a:cxn>
                <a:cxn ang="0">
                  <a:pos x="T8" y="T9"/>
                </a:cxn>
                <a:cxn ang="0">
                  <a:pos x="T10" y="T11"/>
                </a:cxn>
              </a:cxnLst>
              <a:rect l="0" t="0" r="r" b="b"/>
              <a:pathLst>
                <a:path w="2476" h="32">
                  <a:moveTo>
                    <a:pt x="32" y="32"/>
                  </a:moveTo>
                  <a:cubicBezTo>
                    <a:pt x="2476" y="32"/>
                    <a:pt x="2476" y="32"/>
                    <a:pt x="2476" y="32"/>
                  </a:cubicBezTo>
                  <a:cubicBezTo>
                    <a:pt x="2476" y="0"/>
                    <a:pt x="2476" y="0"/>
                    <a:pt x="2476" y="0"/>
                  </a:cubicBezTo>
                  <a:cubicBezTo>
                    <a:pt x="0" y="0"/>
                    <a:pt x="0" y="0"/>
                    <a:pt x="0" y="0"/>
                  </a:cubicBezTo>
                  <a:cubicBezTo>
                    <a:pt x="0" y="0"/>
                    <a:pt x="0" y="0"/>
                    <a:pt x="0" y="0"/>
                  </a:cubicBezTo>
                  <a:cubicBezTo>
                    <a:pt x="0" y="18"/>
                    <a:pt x="14" y="32"/>
                    <a:pt x="32" y="32"/>
                  </a:cubicBezTo>
                  <a:close/>
                </a:path>
              </a:pathLst>
            </a:custGeom>
            <a:solidFill>
              <a:srgbClr val="0D7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 name="Freeform 6"/>
            <p:cNvSpPr>
              <a:spLocks/>
            </p:cNvSpPr>
            <p:nvPr/>
          </p:nvSpPr>
          <p:spPr bwMode="auto">
            <a:xfrm>
              <a:off x="676622" y="1901825"/>
              <a:ext cx="511175" cy="263525"/>
            </a:xfrm>
            <a:custGeom>
              <a:avLst/>
              <a:gdLst>
                <a:gd name="T0" fmla="*/ 0 w 322"/>
                <a:gd name="T1" fmla="*/ 0 h 166"/>
                <a:gd name="T2" fmla="*/ 161 w 322"/>
                <a:gd name="T3" fmla="*/ 166 h 166"/>
                <a:gd name="T4" fmla="*/ 322 w 322"/>
                <a:gd name="T5" fmla="*/ 0 h 166"/>
                <a:gd name="T6" fmla="*/ 0 w 322"/>
                <a:gd name="T7" fmla="*/ 0 h 166"/>
              </a:gdLst>
              <a:ahLst/>
              <a:cxnLst>
                <a:cxn ang="0">
                  <a:pos x="T0" y="T1"/>
                </a:cxn>
                <a:cxn ang="0">
                  <a:pos x="T2" y="T3"/>
                </a:cxn>
                <a:cxn ang="0">
                  <a:pos x="T4" y="T5"/>
                </a:cxn>
                <a:cxn ang="0">
                  <a:pos x="T6" y="T7"/>
                </a:cxn>
              </a:cxnLst>
              <a:rect l="0" t="0" r="r" b="b"/>
              <a:pathLst>
                <a:path w="322" h="166">
                  <a:moveTo>
                    <a:pt x="0" y="0"/>
                  </a:moveTo>
                  <a:lnTo>
                    <a:pt x="161" y="166"/>
                  </a:lnTo>
                  <a:lnTo>
                    <a:pt x="322" y="0"/>
                  </a:lnTo>
                  <a:lnTo>
                    <a:pt x="0" y="0"/>
                  </a:lnTo>
                  <a:close/>
                </a:path>
              </a:pathLst>
            </a:cu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7"/>
            <p:cNvSpPr>
              <a:spLocks noChangeArrowheads="1"/>
            </p:cNvSpPr>
            <p:nvPr/>
          </p:nvSpPr>
          <p:spPr bwMode="auto">
            <a:xfrm flipH="1">
              <a:off x="-22225" y="1797050"/>
              <a:ext cx="9297988" cy="123825"/>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1" name="Metin kutusu 10"/>
          <p:cNvSpPr txBox="1"/>
          <p:nvPr/>
        </p:nvSpPr>
        <p:spPr>
          <a:xfrm>
            <a:off x="10293086" y="788207"/>
            <a:ext cx="1016625" cy="2062103"/>
          </a:xfrm>
          <a:prstGeom prst="rect">
            <a:avLst/>
          </a:prstGeom>
          <a:noFill/>
        </p:spPr>
        <p:txBody>
          <a:bodyPr wrap="none" rtlCol="0">
            <a:spAutoFit/>
          </a:bodyPr>
          <a:lstStyle/>
          <a:p>
            <a:pPr algn="r"/>
            <a:r>
              <a:rPr lang="tr-TR" sz="12800" b="1" dirty="0">
                <a:solidFill>
                  <a:srgbClr val="C7C6C6"/>
                </a:solidFill>
              </a:rPr>
              <a:t>6</a:t>
            </a:r>
          </a:p>
        </p:txBody>
      </p:sp>
      <p:sp>
        <p:nvSpPr>
          <p:cNvPr id="12" name="Dikdörtgen 11"/>
          <p:cNvSpPr/>
          <p:nvPr/>
        </p:nvSpPr>
        <p:spPr>
          <a:xfrm>
            <a:off x="676622" y="2525870"/>
            <a:ext cx="6096000" cy="1938992"/>
          </a:xfrm>
          <a:prstGeom prst="rect">
            <a:avLst/>
          </a:prstGeom>
        </p:spPr>
        <p:txBody>
          <a:bodyPr>
            <a:spAutoFit/>
          </a:bodyPr>
          <a:lstStyle/>
          <a:p>
            <a:r>
              <a:rPr lang="tr-TR" sz="2400" dirty="0">
                <a:solidFill>
                  <a:srgbClr val="231F20"/>
                </a:solidFill>
              </a:rPr>
              <a:t>Arkadaşlarınızla oyun oynamaya ve spora</a:t>
            </a:r>
          </a:p>
          <a:p>
            <a:r>
              <a:rPr lang="tr-TR" sz="2400" dirty="0">
                <a:solidFill>
                  <a:srgbClr val="231F20"/>
                </a:solidFill>
              </a:rPr>
              <a:t>vakit ayırın. </a:t>
            </a:r>
          </a:p>
          <a:p>
            <a:endParaRPr lang="tr-TR" sz="2400" dirty="0">
              <a:solidFill>
                <a:srgbClr val="231F20"/>
              </a:solidFill>
            </a:endParaRPr>
          </a:p>
          <a:p>
            <a:r>
              <a:rPr lang="tr-TR" sz="2400" dirty="0">
                <a:solidFill>
                  <a:srgbClr val="231F20"/>
                </a:solidFill>
              </a:rPr>
              <a:t>Böylece bilgisayar başında olduğu gibi</a:t>
            </a:r>
          </a:p>
          <a:p>
            <a:r>
              <a:rPr lang="tr-TR" sz="2400" dirty="0">
                <a:solidFill>
                  <a:srgbClr val="231F20"/>
                </a:solidFill>
              </a:rPr>
              <a:t>hareketsiz kalmazsınız.</a:t>
            </a:r>
          </a:p>
        </p:txBody>
      </p:sp>
      <p:pic>
        <p:nvPicPr>
          <p:cNvPr id="2" name="Resim 1"/>
          <p:cNvPicPr>
            <a:picLocks noChangeAspect="1"/>
          </p:cNvPicPr>
          <p:nvPr/>
        </p:nvPicPr>
        <p:blipFill>
          <a:blip r:embed="rId3"/>
          <a:stretch>
            <a:fillRect/>
          </a:stretch>
        </p:blipFill>
        <p:spPr>
          <a:xfrm>
            <a:off x="7373413" y="3301218"/>
            <a:ext cx="3659259" cy="2340000"/>
          </a:xfrm>
          <a:prstGeom prst="rect">
            <a:avLst/>
          </a:prstGeom>
        </p:spPr>
      </p:pic>
    </p:spTree>
    <p:extLst>
      <p:ext uri="{BB962C8B-B14F-4D97-AF65-F5344CB8AC3E}">
        <p14:creationId xmlns:p14="http://schemas.microsoft.com/office/powerpoint/2010/main" val="390306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0-#ppt_w/2"/>
                                          </p:val>
                                        </p:tav>
                                        <p:tav tm="100000">
                                          <p:val>
                                            <p:strVal val="#ppt_x"/>
                                          </p:val>
                                        </p:tav>
                                      </p:tavLst>
                                    </p:anim>
                                    <p:anim calcmode="lin" valueType="num">
                                      <p:cBhvr additive="base">
                                        <p:cTn id="12" dur="25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p:cNvSpPr txBox="1"/>
          <p:nvPr/>
        </p:nvSpPr>
        <p:spPr>
          <a:xfrm>
            <a:off x="676622" y="119726"/>
            <a:ext cx="7406691" cy="1569660"/>
          </a:xfrm>
          <a:prstGeom prst="rect">
            <a:avLst/>
          </a:prstGeom>
          <a:noFill/>
        </p:spPr>
        <p:txBody>
          <a:bodyPr wrap="square" rtlCol="0">
            <a:spAutoFit/>
          </a:bodyPr>
          <a:lstStyle/>
          <a:p>
            <a:r>
              <a:rPr lang="tr-TR" sz="4800" b="1" dirty="0"/>
              <a:t>Teknolojiden Yararlanmak,</a:t>
            </a:r>
          </a:p>
          <a:p>
            <a:r>
              <a:rPr lang="tr-TR" sz="4800" b="1" dirty="0"/>
              <a:t>Bağımlı Olmamak İçin </a:t>
            </a:r>
          </a:p>
        </p:txBody>
      </p:sp>
      <p:sp>
        <p:nvSpPr>
          <p:cNvPr id="5" name="AutoShape 3"/>
          <p:cNvSpPr>
            <a:spLocks noChangeAspect="1" noChangeArrowheads="1" noTextEdit="1"/>
          </p:cNvSpPr>
          <p:nvPr/>
        </p:nvSpPr>
        <p:spPr bwMode="auto">
          <a:xfrm>
            <a:off x="-25400" y="1797050"/>
            <a:ext cx="93043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3" name="Grup 12"/>
          <p:cNvGrpSpPr/>
          <p:nvPr/>
        </p:nvGrpSpPr>
        <p:grpSpPr>
          <a:xfrm>
            <a:off x="-22225" y="1797050"/>
            <a:ext cx="9297988" cy="368300"/>
            <a:chOff x="-22225" y="1797050"/>
            <a:chExt cx="9297988" cy="368300"/>
          </a:xfrm>
        </p:grpSpPr>
        <p:sp>
          <p:nvSpPr>
            <p:cNvPr id="6" name="Freeform 5"/>
            <p:cNvSpPr>
              <a:spLocks/>
            </p:cNvSpPr>
            <p:nvPr/>
          </p:nvSpPr>
          <p:spPr bwMode="auto">
            <a:xfrm flipH="1">
              <a:off x="-22225" y="1917700"/>
              <a:ext cx="9297988" cy="123825"/>
            </a:xfrm>
            <a:custGeom>
              <a:avLst/>
              <a:gdLst>
                <a:gd name="T0" fmla="*/ 32 w 2476"/>
                <a:gd name="T1" fmla="*/ 32 h 32"/>
                <a:gd name="T2" fmla="*/ 2476 w 2476"/>
                <a:gd name="T3" fmla="*/ 32 h 32"/>
                <a:gd name="T4" fmla="*/ 2476 w 2476"/>
                <a:gd name="T5" fmla="*/ 0 h 32"/>
                <a:gd name="T6" fmla="*/ 0 w 2476"/>
                <a:gd name="T7" fmla="*/ 0 h 32"/>
                <a:gd name="T8" fmla="*/ 0 w 2476"/>
                <a:gd name="T9" fmla="*/ 0 h 32"/>
                <a:gd name="T10" fmla="*/ 32 w 2476"/>
                <a:gd name="T11" fmla="*/ 32 h 32"/>
              </a:gdLst>
              <a:ahLst/>
              <a:cxnLst>
                <a:cxn ang="0">
                  <a:pos x="T0" y="T1"/>
                </a:cxn>
                <a:cxn ang="0">
                  <a:pos x="T2" y="T3"/>
                </a:cxn>
                <a:cxn ang="0">
                  <a:pos x="T4" y="T5"/>
                </a:cxn>
                <a:cxn ang="0">
                  <a:pos x="T6" y="T7"/>
                </a:cxn>
                <a:cxn ang="0">
                  <a:pos x="T8" y="T9"/>
                </a:cxn>
                <a:cxn ang="0">
                  <a:pos x="T10" y="T11"/>
                </a:cxn>
              </a:cxnLst>
              <a:rect l="0" t="0" r="r" b="b"/>
              <a:pathLst>
                <a:path w="2476" h="32">
                  <a:moveTo>
                    <a:pt x="32" y="32"/>
                  </a:moveTo>
                  <a:cubicBezTo>
                    <a:pt x="2476" y="32"/>
                    <a:pt x="2476" y="32"/>
                    <a:pt x="2476" y="32"/>
                  </a:cubicBezTo>
                  <a:cubicBezTo>
                    <a:pt x="2476" y="0"/>
                    <a:pt x="2476" y="0"/>
                    <a:pt x="2476" y="0"/>
                  </a:cubicBezTo>
                  <a:cubicBezTo>
                    <a:pt x="0" y="0"/>
                    <a:pt x="0" y="0"/>
                    <a:pt x="0" y="0"/>
                  </a:cubicBezTo>
                  <a:cubicBezTo>
                    <a:pt x="0" y="0"/>
                    <a:pt x="0" y="0"/>
                    <a:pt x="0" y="0"/>
                  </a:cubicBezTo>
                  <a:cubicBezTo>
                    <a:pt x="0" y="18"/>
                    <a:pt x="14" y="32"/>
                    <a:pt x="32" y="32"/>
                  </a:cubicBezTo>
                  <a:close/>
                </a:path>
              </a:pathLst>
            </a:custGeom>
            <a:solidFill>
              <a:srgbClr val="0D7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 name="Freeform 6"/>
            <p:cNvSpPr>
              <a:spLocks/>
            </p:cNvSpPr>
            <p:nvPr/>
          </p:nvSpPr>
          <p:spPr bwMode="auto">
            <a:xfrm>
              <a:off x="676622" y="1901825"/>
              <a:ext cx="511175" cy="263525"/>
            </a:xfrm>
            <a:custGeom>
              <a:avLst/>
              <a:gdLst>
                <a:gd name="T0" fmla="*/ 0 w 322"/>
                <a:gd name="T1" fmla="*/ 0 h 166"/>
                <a:gd name="T2" fmla="*/ 161 w 322"/>
                <a:gd name="T3" fmla="*/ 166 h 166"/>
                <a:gd name="T4" fmla="*/ 322 w 322"/>
                <a:gd name="T5" fmla="*/ 0 h 166"/>
                <a:gd name="T6" fmla="*/ 0 w 322"/>
                <a:gd name="T7" fmla="*/ 0 h 166"/>
              </a:gdLst>
              <a:ahLst/>
              <a:cxnLst>
                <a:cxn ang="0">
                  <a:pos x="T0" y="T1"/>
                </a:cxn>
                <a:cxn ang="0">
                  <a:pos x="T2" y="T3"/>
                </a:cxn>
                <a:cxn ang="0">
                  <a:pos x="T4" y="T5"/>
                </a:cxn>
                <a:cxn ang="0">
                  <a:pos x="T6" y="T7"/>
                </a:cxn>
              </a:cxnLst>
              <a:rect l="0" t="0" r="r" b="b"/>
              <a:pathLst>
                <a:path w="322" h="166">
                  <a:moveTo>
                    <a:pt x="0" y="0"/>
                  </a:moveTo>
                  <a:lnTo>
                    <a:pt x="161" y="166"/>
                  </a:lnTo>
                  <a:lnTo>
                    <a:pt x="322" y="0"/>
                  </a:lnTo>
                  <a:lnTo>
                    <a:pt x="0" y="0"/>
                  </a:lnTo>
                  <a:close/>
                </a:path>
              </a:pathLst>
            </a:cu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7"/>
            <p:cNvSpPr>
              <a:spLocks noChangeArrowheads="1"/>
            </p:cNvSpPr>
            <p:nvPr/>
          </p:nvSpPr>
          <p:spPr bwMode="auto">
            <a:xfrm flipH="1">
              <a:off x="-22225" y="1797050"/>
              <a:ext cx="9297988" cy="123825"/>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1" name="Metin kutusu 10"/>
          <p:cNvSpPr txBox="1"/>
          <p:nvPr/>
        </p:nvSpPr>
        <p:spPr>
          <a:xfrm>
            <a:off x="10293086" y="788207"/>
            <a:ext cx="1016625" cy="2062103"/>
          </a:xfrm>
          <a:prstGeom prst="rect">
            <a:avLst/>
          </a:prstGeom>
          <a:noFill/>
        </p:spPr>
        <p:txBody>
          <a:bodyPr wrap="none" rtlCol="0">
            <a:spAutoFit/>
          </a:bodyPr>
          <a:lstStyle/>
          <a:p>
            <a:pPr algn="r"/>
            <a:r>
              <a:rPr lang="tr-TR" sz="12800" b="1" dirty="0">
                <a:solidFill>
                  <a:srgbClr val="C7C6C6"/>
                </a:solidFill>
              </a:rPr>
              <a:t>7</a:t>
            </a:r>
          </a:p>
        </p:txBody>
      </p:sp>
      <p:sp>
        <p:nvSpPr>
          <p:cNvPr id="12" name="Dikdörtgen 11"/>
          <p:cNvSpPr/>
          <p:nvPr/>
        </p:nvSpPr>
        <p:spPr>
          <a:xfrm>
            <a:off x="676621" y="2525870"/>
            <a:ext cx="6877117" cy="1938992"/>
          </a:xfrm>
          <a:prstGeom prst="rect">
            <a:avLst/>
          </a:prstGeom>
        </p:spPr>
        <p:txBody>
          <a:bodyPr wrap="square">
            <a:spAutoFit/>
          </a:bodyPr>
          <a:lstStyle/>
          <a:p>
            <a:r>
              <a:rPr lang="tr-TR" sz="2400" dirty="0">
                <a:solidFill>
                  <a:srgbClr val="231F20"/>
                </a:solidFill>
              </a:rPr>
              <a:t>Sanal değil gerçek bir arkadaş çevresinde bulunarak</a:t>
            </a:r>
          </a:p>
          <a:p>
            <a:r>
              <a:rPr lang="tr-TR" sz="2400" dirty="0">
                <a:solidFill>
                  <a:srgbClr val="231F20"/>
                </a:solidFill>
              </a:rPr>
              <a:t>aktiviteler oluşturun, yeni arkadaşlıklar edinin.</a:t>
            </a:r>
          </a:p>
          <a:p>
            <a:endParaRPr lang="tr-TR" sz="2400" dirty="0">
              <a:solidFill>
                <a:srgbClr val="231F20"/>
              </a:solidFill>
            </a:endParaRPr>
          </a:p>
          <a:p>
            <a:r>
              <a:rPr lang="tr-TR" sz="2400" dirty="0">
                <a:solidFill>
                  <a:srgbClr val="231F20"/>
                </a:solidFill>
              </a:rPr>
              <a:t>Böylece gerçek hayatla bağlantınız</a:t>
            </a:r>
          </a:p>
          <a:p>
            <a:r>
              <a:rPr lang="tr-TR" sz="2400" dirty="0">
                <a:solidFill>
                  <a:srgbClr val="231F20"/>
                </a:solidFill>
              </a:rPr>
              <a:t>daha güçlü olur.</a:t>
            </a:r>
          </a:p>
        </p:txBody>
      </p:sp>
      <p:pic>
        <p:nvPicPr>
          <p:cNvPr id="2" name="Resim 1"/>
          <p:cNvPicPr>
            <a:picLocks noChangeAspect="1"/>
          </p:cNvPicPr>
          <p:nvPr/>
        </p:nvPicPr>
        <p:blipFill>
          <a:blip r:embed="rId3"/>
          <a:stretch>
            <a:fillRect/>
          </a:stretch>
        </p:blipFill>
        <p:spPr>
          <a:xfrm>
            <a:off x="6660819" y="3301218"/>
            <a:ext cx="4371853" cy="2340000"/>
          </a:xfrm>
          <a:prstGeom prst="rect">
            <a:avLst/>
          </a:prstGeom>
        </p:spPr>
      </p:pic>
    </p:spTree>
    <p:extLst>
      <p:ext uri="{BB962C8B-B14F-4D97-AF65-F5344CB8AC3E}">
        <p14:creationId xmlns:p14="http://schemas.microsoft.com/office/powerpoint/2010/main" val="135792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0-#ppt_w/2"/>
                                          </p:val>
                                        </p:tav>
                                        <p:tav tm="100000">
                                          <p:val>
                                            <p:strVal val="#ppt_x"/>
                                          </p:val>
                                        </p:tav>
                                      </p:tavLst>
                                    </p:anim>
                                    <p:anim calcmode="lin" valueType="num">
                                      <p:cBhvr additive="base">
                                        <p:cTn id="12" dur="25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etin kutusu 15"/>
          <p:cNvSpPr txBox="1"/>
          <p:nvPr/>
        </p:nvSpPr>
        <p:spPr>
          <a:xfrm>
            <a:off x="676622" y="119726"/>
            <a:ext cx="7406691" cy="1569660"/>
          </a:xfrm>
          <a:prstGeom prst="rect">
            <a:avLst/>
          </a:prstGeom>
          <a:noFill/>
        </p:spPr>
        <p:txBody>
          <a:bodyPr wrap="square" rtlCol="0">
            <a:spAutoFit/>
          </a:bodyPr>
          <a:lstStyle/>
          <a:p>
            <a:r>
              <a:rPr lang="tr-TR" sz="4800" b="1" dirty="0"/>
              <a:t>Teknolojiden Yararlanmak,</a:t>
            </a:r>
          </a:p>
          <a:p>
            <a:r>
              <a:rPr lang="tr-TR" sz="4800" b="1" dirty="0"/>
              <a:t>Bağımlı Olmamak İçin </a:t>
            </a:r>
          </a:p>
        </p:txBody>
      </p:sp>
      <p:sp>
        <p:nvSpPr>
          <p:cNvPr id="5" name="AutoShape 3"/>
          <p:cNvSpPr>
            <a:spLocks noChangeAspect="1" noChangeArrowheads="1" noTextEdit="1"/>
          </p:cNvSpPr>
          <p:nvPr/>
        </p:nvSpPr>
        <p:spPr bwMode="auto">
          <a:xfrm>
            <a:off x="-25400" y="1797050"/>
            <a:ext cx="930433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13" name="Grup 12"/>
          <p:cNvGrpSpPr/>
          <p:nvPr/>
        </p:nvGrpSpPr>
        <p:grpSpPr>
          <a:xfrm>
            <a:off x="-22225" y="1797050"/>
            <a:ext cx="9297988" cy="368300"/>
            <a:chOff x="-22225" y="1797050"/>
            <a:chExt cx="9297988" cy="368300"/>
          </a:xfrm>
        </p:grpSpPr>
        <p:sp>
          <p:nvSpPr>
            <p:cNvPr id="6" name="Freeform 5"/>
            <p:cNvSpPr>
              <a:spLocks/>
            </p:cNvSpPr>
            <p:nvPr/>
          </p:nvSpPr>
          <p:spPr bwMode="auto">
            <a:xfrm flipH="1">
              <a:off x="-22225" y="1917700"/>
              <a:ext cx="9297988" cy="123825"/>
            </a:xfrm>
            <a:custGeom>
              <a:avLst/>
              <a:gdLst>
                <a:gd name="T0" fmla="*/ 32 w 2476"/>
                <a:gd name="T1" fmla="*/ 32 h 32"/>
                <a:gd name="T2" fmla="*/ 2476 w 2476"/>
                <a:gd name="T3" fmla="*/ 32 h 32"/>
                <a:gd name="T4" fmla="*/ 2476 w 2476"/>
                <a:gd name="T5" fmla="*/ 0 h 32"/>
                <a:gd name="T6" fmla="*/ 0 w 2476"/>
                <a:gd name="T7" fmla="*/ 0 h 32"/>
                <a:gd name="T8" fmla="*/ 0 w 2476"/>
                <a:gd name="T9" fmla="*/ 0 h 32"/>
                <a:gd name="T10" fmla="*/ 32 w 2476"/>
                <a:gd name="T11" fmla="*/ 32 h 32"/>
              </a:gdLst>
              <a:ahLst/>
              <a:cxnLst>
                <a:cxn ang="0">
                  <a:pos x="T0" y="T1"/>
                </a:cxn>
                <a:cxn ang="0">
                  <a:pos x="T2" y="T3"/>
                </a:cxn>
                <a:cxn ang="0">
                  <a:pos x="T4" y="T5"/>
                </a:cxn>
                <a:cxn ang="0">
                  <a:pos x="T6" y="T7"/>
                </a:cxn>
                <a:cxn ang="0">
                  <a:pos x="T8" y="T9"/>
                </a:cxn>
                <a:cxn ang="0">
                  <a:pos x="T10" y="T11"/>
                </a:cxn>
              </a:cxnLst>
              <a:rect l="0" t="0" r="r" b="b"/>
              <a:pathLst>
                <a:path w="2476" h="32">
                  <a:moveTo>
                    <a:pt x="32" y="32"/>
                  </a:moveTo>
                  <a:cubicBezTo>
                    <a:pt x="2476" y="32"/>
                    <a:pt x="2476" y="32"/>
                    <a:pt x="2476" y="32"/>
                  </a:cubicBezTo>
                  <a:cubicBezTo>
                    <a:pt x="2476" y="0"/>
                    <a:pt x="2476" y="0"/>
                    <a:pt x="2476" y="0"/>
                  </a:cubicBezTo>
                  <a:cubicBezTo>
                    <a:pt x="0" y="0"/>
                    <a:pt x="0" y="0"/>
                    <a:pt x="0" y="0"/>
                  </a:cubicBezTo>
                  <a:cubicBezTo>
                    <a:pt x="0" y="0"/>
                    <a:pt x="0" y="0"/>
                    <a:pt x="0" y="0"/>
                  </a:cubicBezTo>
                  <a:cubicBezTo>
                    <a:pt x="0" y="18"/>
                    <a:pt x="14" y="32"/>
                    <a:pt x="32" y="32"/>
                  </a:cubicBezTo>
                  <a:close/>
                </a:path>
              </a:pathLst>
            </a:custGeom>
            <a:solidFill>
              <a:srgbClr val="0D71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 name="Freeform 6"/>
            <p:cNvSpPr>
              <a:spLocks/>
            </p:cNvSpPr>
            <p:nvPr/>
          </p:nvSpPr>
          <p:spPr bwMode="auto">
            <a:xfrm>
              <a:off x="676622" y="1901825"/>
              <a:ext cx="511175" cy="263525"/>
            </a:xfrm>
            <a:custGeom>
              <a:avLst/>
              <a:gdLst>
                <a:gd name="T0" fmla="*/ 0 w 322"/>
                <a:gd name="T1" fmla="*/ 0 h 166"/>
                <a:gd name="T2" fmla="*/ 161 w 322"/>
                <a:gd name="T3" fmla="*/ 166 h 166"/>
                <a:gd name="T4" fmla="*/ 322 w 322"/>
                <a:gd name="T5" fmla="*/ 0 h 166"/>
                <a:gd name="T6" fmla="*/ 0 w 322"/>
                <a:gd name="T7" fmla="*/ 0 h 166"/>
              </a:gdLst>
              <a:ahLst/>
              <a:cxnLst>
                <a:cxn ang="0">
                  <a:pos x="T0" y="T1"/>
                </a:cxn>
                <a:cxn ang="0">
                  <a:pos x="T2" y="T3"/>
                </a:cxn>
                <a:cxn ang="0">
                  <a:pos x="T4" y="T5"/>
                </a:cxn>
                <a:cxn ang="0">
                  <a:pos x="T6" y="T7"/>
                </a:cxn>
              </a:cxnLst>
              <a:rect l="0" t="0" r="r" b="b"/>
              <a:pathLst>
                <a:path w="322" h="166">
                  <a:moveTo>
                    <a:pt x="0" y="0"/>
                  </a:moveTo>
                  <a:lnTo>
                    <a:pt x="161" y="166"/>
                  </a:lnTo>
                  <a:lnTo>
                    <a:pt x="322" y="0"/>
                  </a:lnTo>
                  <a:lnTo>
                    <a:pt x="0" y="0"/>
                  </a:lnTo>
                  <a:close/>
                </a:path>
              </a:pathLst>
            </a:cu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7"/>
            <p:cNvSpPr>
              <a:spLocks noChangeArrowheads="1"/>
            </p:cNvSpPr>
            <p:nvPr/>
          </p:nvSpPr>
          <p:spPr bwMode="auto">
            <a:xfrm flipH="1">
              <a:off x="-22225" y="1797050"/>
              <a:ext cx="9297988" cy="123825"/>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1" name="Metin kutusu 10"/>
          <p:cNvSpPr txBox="1"/>
          <p:nvPr/>
        </p:nvSpPr>
        <p:spPr>
          <a:xfrm>
            <a:off x="10293086" y="788207"/>
            <a:ext cx="1016625" cy="2062103"/>
          </a:xfrm>
          <a:prstGeom prst="rect">
            <a:avLst/>
          </a:prstGeom>
          <a:noFill/>
        </p:spPr>
        <p:txBody>
          <a:bodyPr wrap="none" rtlCol="0">
            <a:spAutoFit/>
          </a:bodyPr>
          <a:lstStyle/>
          <a:p>
            <a:pPr algn="r"/>
            <a:r>
              <a:rPr lang="tr-TR" sz="12800" b="1" dirty="0">
                <a:solidFill>
                  <a:srgbClr val="C7C6C6"/>
                </a:solidFill>
              </a:rPr>
              <a:t>8</a:t>
            </a:r>
          </a:p>
        </p:txBody>
      </p:sp>
      <p:sp>
        <p:nvSpPr>
          <p:cNvPr id="12" name="Dikdörtgen 11"/>
          <p:cNvSpPr/>
          <p:nvPr/>
        </p:nvSpPr>
        <p:spPr>
          <a:xfrm>
            <a:off x="676621" y="2525870"/>
            <a:ext cx="8122821" cy="2677656"/>
          </a:xfrm>
          <a:prstGeom prst="rect">
            <a:avLst/>
          </a:prstGeom>
        </p:spPr>
        <p:txBody>
          <a:bodyPr wrap="square">
            <a:spAutoFit/>
          </a:bodyPr>
          <a:lstStyle/>
          <a:p>
            <a:r>
              <a:rPr lang="tr-TR" sz="2400" dirty="0">
                <a:solidFill>
                  <a:srgbClr val="231F20"/>
                </a:solidFill>
              </a:rPr>
              <a:t>Yapmak istediklerinizi listeleyin, listenizdekilerinden birini</a:t>
            </a:r>
          </a:p>
          <a:p>
            <a:r>
              <a:rPr lang="tr-TR" sz="2400" dirty="0">
                <a:solidFill>
                  <a:srgbClr val="231F20"/>
                </a:solidFill>
              </a:rPr>
              <a:t>yaptıktan sonra listenizin en sonuna yeni bir</a:t>
            </a:r>
          </a:p>
          <a:p>
            <a:r>
              <a:rPr lang="tr-TR" sz="2400" dirty="0">
                <a:solidFill>
                  <a:srgbClr val="231F20"/>
                </a:solidFill>
              </a:rPr>
              <a:t>isteğinizi yazın.</a:t>
            </a:r>
          </a:p>
          <a:p>
            <a:endParaRPr lang="tr-TR" sz="2400" dirty="0">
              <a:solidFill>
                <a:srgbClr val="231F20"/>
              </a:solidFill>
            </a:endParaRPr>
          </a:p>
          <a:p>
            <a:r>
              <a:rPr lang="tr-TR" sz="2400" dirty="0">
                <a:solidFill>
                  <a:srgbClr val="231F20"/>
                </a:solidFill>
              </a:rPr>
              <a:t>Böylece hayatınızda teknoloji dışında da</a:t>
            </a:r>
          </a:p>
          <a:p>
            <a:r>
              <a:rPr lang="tr-TR" sz="2400" dirty="0">
                <a:solidFill>
                  <a:srgbClr val="231F20"/>
                </a:solidFill>
              </a:rPr>
              <a:t>önem verdiğiniz şeyler olduğunu</a:t>
            </a:r>
          </a:p>
          <a:p>
            <a:r>
              <a:rPr lang="tr-TR" sz="2400" dirty="0">
                <a:solidFill>
                  <a:srgbClr val="231F20"/>
                </a:solidFill>
              </a:rPr>
              <a:t>sürekli hatırlarsınız.</a:t>
            </a:r>
          </a:p>
        </p:txBody>
      </p:sp>
      <p:pic>
        <p:nvPicPr>
          <p:cNvPr id="2" name="Resim 1"/>
          <p:cNvPicPr>
            <a:picLocks noChangeAspect="1"/>
          </p:cNvPicPr>
          <p:nvPr/>
        </p:nvPicPr>
        <p:blipFill>
          <a:blip r:embed="rId3"/>
          <a:stretch>
            <a:fillRect/>
          </a:stretch>
        </p:blipFill>
        <p:spPr>
          <a:xfrm>
            <a:off x="8374894" y="3301218"/>
            <a:ext cx="2657778" cy="2340000"/>
          </a:xfrm>
          <a:prstGeom prst="rect">
            <a:avLst/>
          </a:prstGeom>
        </p:spPr>
      </p:pic>
    </p:spTree>
    <p:extLst>
      <p:ext uri="{BB962C8B-B14F-4D97-AF65-F5344CB8AC3E}">
        <p14:creationId xmlns:p14="http://schemas.microsoft.com/office/powerpoint/2010/main" val="282383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0-#ppt_w/2"/>
                                          </p:val>
                                        </p:tav>
                                        <p:tav tm="100000">
                                          <p:val>
                                            <p:strVal val="#ppt_x"/>
                                          </p:val>
                                        </p:tav>
                                      </p:tavLst>
                                    </p:anim>
                                    <p:anim calcmode="lin" valueType="num">
                                      <p:cBhvr additive="base">
                                        <p:cTn id="12" dur="25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223838"/>
            <a:ext cx="12188825" cy="125413"/>
          </a:xfrm>
          <a:prstGeom prst="rect">
            <a:avLst/>
          </a:prstGeom>
          <a:solidFill>
            <a:srgbClr val="DD7E0B"/>
          </a:solidFill>
          <a:ln>
            <a:noFill/>
          </a:ln>
        </p:spPr>
        <p:txBody>
          <a:bodyPr vert="horz" wrap="square" lIns="91440" tIns="45720" rIns="91440" bIns="45720" numCol="1" anchor="t" anchorCtr="0" compatLnSpc="1">
            <a:prstTxWarp prst="textNoShape">
              <a:avLst/>
            </a:prstTxWarp>
          </a:bodyPr>
          <a:lstStyle/>
          <a:p>
            <a:endParaRPr lang="tr-TR"/>
          </a:p>
        </p:txBody>
      </p:sp>
      <p:sp>
        <p:nvSpPr>
          <p:cNvPr id="5" name="AutoShape 3"/>
          <p:cNvSpPr>
            <a:spLocks noChangeAspect="1" noChangeArrowheads="1" noTextEdit="1"/>
          </p:cNvSpPr>
          <p:nvPr/>
        </p:nvSpPr>
        <p:spPr bwMode="auto">
          <a:xfrm>
            <a:off x="0" y="0"/>
            <a:ext cx="121920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 name="Rectangle 5"/>
          <p:cNvSpPr>
            <a:spLocks noChangeArrowheads="1"/>
          </p:cNvSpPr>
          <p:nvPr/>
        </p:nvSpPr>
        <p:spPr bwMode="auto">
          <a:xfrm>
            <a:off x="0" y="-3175"/>
            <a:ext cx="12188825" cy="227013"/>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8" name="Freeform 7"/>
          <p:cNvSpPr>
            <a:spLocks/>
          </p:cNvSpPr>
          <p:nvPr/>
        </p:nvSpPr>
        <p:spPr bwMode="auto">
          <a:xfrm>
            <a:off x="633413" y="209550"/>
            <a:ext cx="492125" cy="250825"/>
          </a:xfrm>
          <a:custGeom>
            <a:avLst/>
            <a:gdLst>
              <a:gd name="T0" fmla="*/ 0 w 310"/>
              <a:gd name="T1" fmla="*/ 0 h 158"/>
              <a:gd name="T2" fmla="*/ 155 w 310"/>
              <a:gd name="T3" fmla="*/ 158 h 158"/>
              <a:gd name="T4" fmla="*/ 310 w 310"/>
              <a:gd name="T5" fmla="*/ 0 h 158"/>
              <a:gd name="T6" fmla="*/ 0 w 310"/>
              <a:gd name="T7" fmla="*/ 0 h 158"/>
            </a:gdLst>
            <a:ahLst/>
            <a:cxnLst>
              <a:cxn ang="0">
                <a:pos x="T0" y="T1"/>
              </a:cxn>
              <a:cxn ang="0">
                <a:pos x="T2" y="T3"/>
              </a:cxn>
              <a:cxn ang="0">
                <a:pos x="T4" y="T5"/>
              </a:cxn>
              <a:cxn ang="0">
                <a:pos x="T6" y="T7"/>
              </a:cxn>
            </a:cxnLst>
            <a:rect l="0" t="0" r="r" b="b"/>
            <a:pathLst>
              <a:path w="310" h="158">
                <a:moveTo>
                  <a:pt x="0" y="0"/>
                </a:moveTo>
                <a:lnTo>
                  <a:pt x="155" y="158"/>
                </a:lnTo>
                <a:lnTo>
                  <a:pt x="310" y="0"/>
                </a:lnTo>
                <a:lnTo>
                  <a:pt x="0" y="0"/>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Freeform 12"/>
          <p:cNvSpPr>
            <a:spLocks/>
          </p:cNvSpPr>
          <p:nvPr/>
        </p:nvSpPr>
        <p:spPr bwMode="auto">
          <a:xfrm>
            <a:off x="10133013" y="449263"/>
            <a:ext cx="101600" cy="33338"/>
          </a:xfrm>
          <a:custGeom>
            <a:avLst/>
            <a:gdLst>
              <a:gd name="T0" fmla="*/ 27 w 28"/>
              <a:gd name="T1" fmla="*/ 8 h 9"/>
              <a:gd name="T2" fmla="*/ 23 w 28"/>
              <a:gd name="T3" fmla="*/ 1 h 9"/>
              <a:gd name="T4" fmla="*/ 23 w 28"/>
              <a:gd name="T5" fmla="*/ 0 h 9"/>
              <a:gd name="T6" fmla="*/ 14 w 28"/>
              <a:gd name="T7" fmla="*/ 0 h 9"/>
              <a:gd name="T8" fmla="*/ 5 w 28"/>
              <a:gd name="T9" fmla="*/ 0 h 9"/>
              <a:gd name="T10" fmla="*/ 5 w 28"/>
              <a:gd name="T11" fmla="*/ 1 h 9"/>
              <a:gd name="T12" fmla="*/ 1 w 28"/>
              <a:gd name="T13" fmla="*/ 8 h 9"/>
              <a:gd name="T14" fmla="*/ 1 w 28"/>
              <a:gd name="T15" fmla="*/ 9 h 9"/>
              <a:gd name="T16" fmla="*/ 14 w 28"/>
              <a:gd name="T17" fmla="*/ 9 h 9"/>
              <a:gd name="T18" fmla="*/ 27 w 28"/>
              <a:gd name="T19" fmla="*/ 9 h 9"/>
              <a:gd name="T20" fmla="*/ 27 w 28"/>
              <a:gd name="T2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9">
                <a:moveTo>
                  <a:pt x="27" y="8"/>
                </a:moveTo>
                <a:cubicBezTo>
                  <a:pt x="24" y="7"/>
                  <a:pt x="23" y="5"/>
                  <a:pt x="23" y="1"/>
                </a:cubicBezTo>
                <a:cubicBezTo>
                  <a:pt x="23" y="0"/>
                  <a:pt x="23" y="0"/>
                  <a:pt x="23" y="0"/>
                </a:cubicBezTo>
                <a:cubicBezTo>
                  <a:pt x="14" y="0"/>
                  <a:pt x="14" y="0"/>
                  <a:pt x="14" y="0"/>
                </a:cubicBezTo>
                <a:cubicBezTo>
                  <a:pt x="5" y="0"/>
                  <a:pt x="5" y="0"/>
                  <a:pt x="5" y="0"/>
                </a:cubicBezTo>
                <a:cubicBezTo>
                  <a:pt x="5" y="1"/>
                  <a:pt x="5" y="1"/>
                  <a:pt x="5" y="1"/>
                </a:cubicBezTo>
                <a:cubicBezTo>
                  <a:pt x="5" y="5"/>
                  <a:pt x="4" y="7"/>
                  <a:pt x="1" y="8"/>
                </a:cubicBezTo>
                <a:cubicBezTo>
                  <a:pt x="0" y="8"/>
                  <a:pt x="0" y="9"/>
                  <a:pt x="1" y="9"/>
                </a:cubicBezTo>
                <a:cubicBezTo>
                  <a:pt x="14" y="9"/>
                  <a:pt x="14" y="9"/>
                  <a:pt x="14" y="9"/>
                </a:cubicBezTo>
                <a:cubicBezTo>
                  <a:pt x="27" y="9"/>
                  <a:pt x="27" y="9"/>
                  <a:pt x="27" y="9"/>
                </a:cubicBezTo>
                <a:cubicBezTo>
                  <a:pt x="28" y="9"/>
                  <a:pt x="28" y="8"/>
                  <a:pt x="2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1" name="Metin kutusu 40"/>
          <p:cNvSpPr txBox="1"/>
          <p:nvPr/>
        </p:nvSpPr>
        <p:spPr>
          <a:xfrm>
            <a:off x="633413" y="629652"/>
            <a:ext cx="7588616" cy="830997"/>
          </a:xfrm>
          <a:prstGeom prst="rect">
            <a:avLst/>
          </a:prstGeom>
          <a:noFill/>
        </p:spPr>
        <p:txBody>
          <a:bodyPr wrap="none" rtlCol="0">
            <a:spAutoFit/>
          </a:bodyPr>
          <a:lstStyle/>
          <a:p>
            <a:r>
              <a:rPr lang="tr-TR" sz="4800" b="1" dirty="0">
                <a:solidFill>
                  <a:srgbClr val="FAB529"/>
                </a:solidFill>
              </a:rPr>
              <a:t>Etkinlik: </a:t>
            </a:r>
            <a:r>
              <a:rPr lang="tr-TR" sz="4800" b="1" dirty="0">
                <a:solidFill>
                  <a:srgbClr val="231F20"/>
                </a:solidFill>
              </a:rPr>
              <a:t>Okuyalım, Tartışalım</a:t>
            </a:r>
          </a:p>
        </p:txBody>
      </p:sp>
      <p:pic>
        <p:nvPicPr>
          <p:cNvPr id="4" name="Resim 3"/>
          <p:cNvPicPr>
            <a:picLocks noChangeAspect="1"/>
          </p:cNvPicPr>
          <p:nvPr/>
        </p:nvPicPr>
        <p:blipFill>
          <a:blip r:embed="rId3"/>
          <a:stretch>
            <a:fillRect/>
          </a:stretch>
        </p:blipFill>
        <p:spPr>
          <a:xfrm>
            <a:off x="743354" y="2246182"/>
            <a:ext cx="3510748" cy="3120665"/>
          </a:xfrm>
          <a:prstGeom prst="rect">
            <a:avLst/>
          </a:prstGeom>
        </p:spPr>
      </p:pic>
      <p:grpSp>
        <p:nvGrpSpPr>
          <p:cNvPr id="29" name="Grup 28"/>
          <p:cNvGrpSpPr/>
          <p:nvPr/>
        </p:nvGrpSpPr>
        <p:grpSpPr>
          <a:xfrm>
            <a:off x="4657449" y="2381616"/>
            <a:ext cx="7203247" cy="3416320"/>
            <a:chOff x="4657449" y="2381616"/>
            <a:chExt cx="7203247" cy="3416320"/>
          </a:xfrm>
        </p:grpSpPr>
        <p:sp>
          <p:nvSpPr>
            <p:cNvPr id="42" name="Metin kutusu 41"/>
            <p:cNvSpPr txBox="1"/>
            <p:nvPr/>
          </p:nvSpPr>
          <p:spPr>
            <a:xfrm>
              <a:off x="5107449" y="2381616"/>
              <a:ext cx="6753247" cy="3416320"/>
            </a:xfrm>
            <a:prstGeom prst="rect">
              <a:avLst/>
            </a:prstGeom>
            <a:noFill/>
          </p:spPr>
          <p:txBody>
            <a:bodyPr wrap="square" rtlCol="0">
              <a:spAutoFit/>
            </a:bodyPr>
            <a:lstStyle/>
            <a:p>
              <a:r>
                <a:rPr lang="tr-TR" sz="2400" b="1" dirty="0"/>
                <a:t>Çocuklar neden bilgisayar oyunlarını sever?</a:t>
              </a:r>
            </a:p>
            <a:p>
              <a:endParaRPr lang="tr-TR" sz="2400" b="1" dirty="0"/>
            </a:p>
            <a:p>
              <a:r>
                <a:rPr lang="tr-TR" sz="2400" b="1" dirty="0"/>
                <a:t>Bilgisayar oyunları bize nasıl zarar verir?</a:t>
              </a:r>
            </a:p>
            <a:p>
              <a:endParaRPr lang="tr-TR" sz="2400" b="1" dirty="0"/>
            </a:p>
            <a:p>
              <a:r>
                <a:rPr lang="tr-TR" sz="2400" b="1" dirty="0"/>
                <a:t>Sizce bir günde ekran başında en fazla</a:t>
              </a:r>
            </a:p>
            <a:p>
              <a:r>
                <a:rPr lang="tr-TR" sz="2400" b="1" dirty="0"/>
                <a:t>kaç dakika kalmalıyız?</a:t>
              </a:r>
            </a:p>
            <a:p>
              <a:endParaRPr lang="tr-TR" sz="2400" b="1" dirty="0"/>
            </a:p>
            <a:p>
              <a:r>
                <a:rPr lang="tr-TR" sz="2400" b="1" dirty="0"/>
                <a:t>Bilgisayar oyunlarının yerine başka</a:t>
              </a:r>
            </a:p>
            <a:p>
              <a:r>
                <a:rPr lang="tr-TR" sz="2400" b="1" dirty="0"/>
                <a:t>hangi oyunları oynayabiliriz?</a:t>
              </a:r>
            </a:p>
          </p:txBody>
        </p:sp>
        <p:pic>
          <p:nvPicPr>
            <p:cNvPr id="28" name="Resim 27"/>
            <p:cNvPicPr>
              <a:picLocks noChangeAspect="1"/>
            </p:cNvPicPr>
            <p:nvPr/>
          </p:nvPicPr>
          <p:blipFill>
            <a:blip r:embed="rId4"/>
            <a:stretch>
              <a:fillRect/>
            </a:stretch>
          </p:blipFill>
          <p:spPr>
            <a:xfrm>
              <a:off x="4657449" y="2572245"/>
              <a:ext cx="450000" cy="135000"/>
            </a:xfrm>
            <a:prstGeom prst="rect">
              <a:avLst/>
            </a:prstGeom>
          </p:spPr>
        </p:pic>
        <p:pic>
          <p:nvPicPr>
            <p:cNvPr id="46" name="Resim 45"/>
            <p:cNvPicPr>
              <a:picLocks noChangeAspect="1"/>
            </p:cNvPicPr>
            <p:nvPr/>
          </p:nvPicPr>
          <p:blipFill>
            <a:blip r:embed="rId4"/>
            <a:stretch>
              <a:fillRect/>
            </a:stretch>
          </p:blipFill>
          <p:spPr>
            <a:xfrm>
              <a:off x="4657449" y="3287190"/>
              <a:ext cx="450000" cy="135000"/>
            </a:xfrm>
            <a:prstGeom prst="rect">
              <a:avLst/>
            </a:prstGeom>
          </p:spPr>
        </p:pic>
        <p:pic>
          <p:nvPicPr>
            <p:cNvPr id="47" name="Resim 46"/>
            <p:cNvPicPr>
              <a:picLocks noChangeAspect="1"/>
            </p:cNvPicPr>
            <p:nvPr/>
          </p:nvPicPr>
          <p:blipFill>
            <a:blip r:embed="rId4"/>
            <a:stretch>
              <a:fillRect/>
            </a:stretch>
          </p:blipFill>
          <p:spPr>
            <a:xfrm>
              <a:off x="4657449" y="3988692"/>
              <a:ext cx="450000" cy="135000"/>
            </a:xfrm>
            <a:prstGeom prst="rect">
              <a:avLst/>
            </a:prstGeom>
          </p:spPr>
        </p:pic>
        <p:pic>
          <p:nvPicPr>
            <p:cNvPr id="51" name="Resim 50"/>
            <p:cNvPicPr>
              <a:picLocks noChangeAspect="1"/>
            </p:cNvPicPr>
            <p:nvPr/>
          </p:nvPicPr>
          <p:blipFill>
            <a:blip r:embed="rId4"/>
            <a:stretch>
              <a:fillRect/>
            </a:stretch>
          </p:blipFill>
          <p:spPr>
            <a:xfrm>
              <a:off x="4661166" y="5099327"/>
              <a:ext cx="450000" cy="135000"/>
            </a:xfrm>
            <a:prstGeom prst="rect">
              <a:avLst/>
            </a:prstGeom>
          </p:spPr>
        </p:pic>
      </p:grpSp>
      <p:grpSp>
        <p:nvGrpSpPr>
          <p:cNvPr id="52" name="Grup 51"/>
          <p:cNvGrpSpPr/>
          <p:nvPr/>
        </p:nvGrpSpPr>
        <p:grpSpPr>
          <a:xfrm>
            <a:off x="9361488" y="92075"/>
            <a:ext cx="496888" cy="500063"/>
            <a:chOff x="9361488" y="92075"/>
            <a:chExt cx="496888" cy="500063"/>
          </a:xfrm>
        </p:grpSpPr>
        <p:sp>
          <p:nvSpPr>
            <p:cNvPr id="53" name="Oval 52"/>
            <p:cNvSpPr>
              <a:spLocks noChangeArrowheads="1"/>
            </p:cNvSpPr>
            <p:nvPr/>
          </p:nvSpPr>
          <p:spPr bwMode="auto">
            <a:xfrm>
              <a:off x="9361488" y="92075"/>
              <a:ext cx="496888" cy="500063"/>
            </a:xfrm>
            <a:prstGeom prst="ellipse">
              <a:avLst/>
            </a:prstGeom>
            <a:solidFill>
              <a:srgbClr val="E61F4F"/>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54" name="Freeform 9"/>
            <p:cNvSpPr>
              <a:spLocks noEditPoints="1"/>
            </p:cNvSpPr>
            <p:nvPr/>
          </p:nvSpPr>
          <p:spPr bwMode="auto">
            <a:xfrm>
              <a:off x="9525000" y="192088"/>
              <a:ext cx="169863" cy="300038"/>
            </a:xfrm>
            <a:custGeom>
              <a:avLst/>
              <a:gdLst>
                <a:gd name="T0" fmla="*/ 39 w 47"/>
                <a:gd name="T1" fmla="*/ 0 h 82"/>
                <a:gd name="T2" fmla="*/ 8 w 47"/>
                <a:gd name="T3" fmla="*/ 0 h 82"/>
                <a:gd name="T4" fmla="*/ 0 w 47"/>
                <a:gd name="T5" fmla="*/ 7 h 82"/>
                <a:gd name="T6" fmla="*/ 0 w 47"/>
                <a:gd name="T7" fmla="*/ 74 h 82"/>
                <a:gd name="T8" fmla="*/ 8 w 47"/>
                <a:gd name="T9" fmla="*/ 82 h 82"/>
                <a:gd name="T10" fmla="*/ 39 w 47"/>
                <a:gd name="T11" fmla="*/ 82 h 82"/>
                <a:gd name="T12" fmla="*/ 47 w 47"/>
                <a:gd name="T13" fmla="*/ 74 h 82"/>
                <a:gd name="T14" fmla="*/ 47 w 47"/>
                <a:gd name="T15" fmla="*/ 7 h 82"/>
                <a:gd name="T16" fmla="*/ 39 w 47"/>
                <a:gd name="T17" fmla="*/ 0 h 82"/>
                <a:gd name="T18" fmla="*/ 19 w 47"/>
                <a:gd name="T19" fmla="*/ 6 h 82"/>
                <a:gd name="T20" fmla="*/ 28 w 47"/>
                <a:gd name="T21" fmla="*/ 6 h 82"/>
                <a:gd name="T22" fmla="*/ 29 w 47"/>
                <a:gd name="T23" fmla="*/ 7 h 82"/>
                <a:gd name="T24" fmla="*/ 28 w 47"/>
                <a:gd name="T25" fmla="*/ 8 h 82"/>
                <a:gd name="T26" fmla="*/ 19 w 47"/>
                <a:gd name="T27" fmla="*/ 8 h 82"/>
                <a:gd name="T28" fmla="*/ 17 w 47"/>
                <a:gd name="T29" fmla="*/ 7 h 82"/>
                <a:gd name="T30" fmla="*/ 19 w 47"/>
                <a:gd name="T31" fmla="*/ 6 h 82"/>
                <a:gd name="T32" fmla="*/ 23 w 47"/>
                <a:gd name="T33" fmla="*/ 77 h 82"/>
                <a:gd name="T34" fmla="*/ 21 w 47"/>
                <a:gd name="T35" fmla="*/ 74 h 82"/>
                <a:gd name="T36" fmla="*/ 23 w 47"/>
                <a:gd name="T37" fmla="*/ 71 h 82"/>
                <a:gd name="T38" fmla="*/ 26 w 47"/>
                <a:gd name="T39" fmla="*/ 74 h 82"/>
                <a:gd name="T40" fmla="*/ 23 w 47"/>
                <a:gd name="T41" fmla="*/ 77 h 82"/>
                <a:gd name="T42" fmla="*/ 43 w 47"/>
                <a:gd name="T43" fmla="*/ 67 h 82"/>
                <a:gd name="T44" fmla="*/ 4 w 47"/>
                <a:gd name="T45" fmla="*/ 67 h 82"/>
                <a:gd name="T46" fmla="*/ 4 w 47"/>
                <a:gd name="T47" fmla="*/ 13 h 82"/>
                <a:gd name="T48" fmla="*/ 43 w 47"/>
                <a:gd name="T49" fmla="*/ 13 h 82"/>
                <a:gd name="T50" fmla="*/ 43 w 47"/>
                <a:gd name="T51" fmla="*/ 6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82">
                  <a:moveTo>
                    <a:pt x="39" y="0"/>
                  </a:moveTo>
                  <a:cubicBezTo>
                    <a:pt x="8" y="0"/>
                    <a:pt x="8" y="0"/>
                    <a:pt x="8" y="0"/>
                  </a:cubicBezTo>
                  <a:cubicBezTo>
                    <a:pt x="4" y="0"/>
                    <a:pt x="0" y="3"/>
                    <a:pt x="0" y="7"/>
                  </a:cubicBezTo>
                  <a:cubicBezTo>
                    <a:pt x="0" y="74"/>
                    <a:pt x="0" y="74"/>
                    <a:pt x="0" y="74"/>
                  </a:cubicBezTo>
                  <a:cubicBezTo>
                    <a:pt x="0" y="78"/>
                    <a:pt x="4" y="82"/>
                    <a:pt x="8" y="82"/>
                  </a:cubicBezTo>
                  <a:cubicBezTo>
                    <a:pt x="39" y="82"/>
                    <a:pt x="39" y="82"/>
                    <a:pt x="39" y="82"/>
                  </a:cubicBezTo>
                  <a:cubicBezTo>
                    <a:pt x="43" y="82"/>
                    <a:pt x="47" y="78"/>
                    <a:pt x="47" y="74"/>
                  </a:cubicBezTo>
                  <a:cubicBezTo>
                    <a:pt x="47" y="7"/>
                    <a:pt x="47" y="7"/>
                    <a:pt x="47" y="7"/>
                  </a:cubicBezTo>
                  <a:cubicBezTo>
                    <a:pt x="47" y="3"/>
                    <a:pt x="43" y="0"/>
                    <a:pt x="39" y="0"/>
                  </a:cubicBezTo>
                  <a:close/>
                  <a:moveTo>
                    <a:pt x="19" y="6"/>
                  </a:moveTo>
                  <a:cubicBezTo>
                    <a:pt x="28" y="6"/>
                    <a:pt x="28" y="6"/>
                    <a:pt x="28" y="6"/>
                  </a:cubicBezTo>
                  <a:cubicBezTo>
                    <a:pt x="29" y="6"/>
                    <a:pt x="29" y="6"/>
                    <a:pt x="29" y="7"/>
                  </a:cubicBezTo>
                  <a:cubicBezTo>
                    <a:pt x="29" y="8"/>
                    <a:pt x="29" y="8"/>
                    <a:pt x="28" y="8"/>
                  </a:cubicBezTo>
                  <a:cubicBezTo>
                    <a:pt x="19" y="8"/>
                    <a:pt x="19" y="8"/>
                    <a:pt x="19" y="8"/>
                  </a:cubicBezTo>
                  <a:cubicBezTo>
                    <a:pt x="18" y="8"/>
                    <a:pt x="17" y="8"/>
                    <a:pt x="17" y="7"/>
                  </a:cubicBezTo>
                  <a:cubicBezTo>
                    <a:pt x="17" y="6"/>
                    <a:pt x="18" y="6"/>
                    <a:pt x="19" y="6"/>
                  </a:cubicBezTo>
                  <a:close/>
                  <a:moveTo>
                    <a:pt x="23" y="77"/>
                  </a:moveTo>
                  <a:cubicBezTo>
                    <a:pt x="22" y="77"/>
                    <a:pt x="21" y="75"/>
                    <a:pt x="21" y="74"/>
                  </a:cubicBezTo>
                  <a:cubicBezTo>
                    <a:pt x="21" y="73"/>
                    <a:pt x="22" y="71"/>
                    <a:pt x="23" y="71"/>
                  </a:cubicBezTo>
                  <a:cubicBezTo>
                    <a:pt x="25" y="71"/>
                    <a:pt x="26" y="73"/>
                    <a:pt x="26" y="74"/>
                  </a:cubicBezTo>
                  <a:cubicBezTo>
                    <a:pt x="26" y="75"/>
                    <a:pt x="25" y="77"/>
                    <a:pt x="23" y="77"/>
                  </a:cubicBezTo>
                  <a:close/>
                  <a:moveTo>
                    <a:pt x="43" y="67"/>
                  </a:moveTo>
                  <a:cubicBezTo>
                    <a:pt x="4" y="67"/>
                    <a:pt x="4" y="67"/>
                    <a:pt x="4" y="67"/>
                  </a:cubicBezTo>
                  <a:cubicBezTo>
                    <a:pt x="4" y="13"/>
                    <a:pt x="4" y="13"/>
                    <a:pt x="4" y="13"/>
                  </a:cubicBezTo>
                  <a:cubicBezTo>
                    <a:pt x="43" y="13"/>
                    <a:pt x="43" y="13"/>
                    <a:pt x="43" y="13"/>
                  </a:cubicBezTo>
                  <a:lnTo>
                    <a:pt x="43"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5" name="Grup 54"/>
          <p:cNvGrpSpPr/>
          <p:nvPr/>
        </p:nvGrpSpPr>
        <p:grpSpPr>
          <a:xfrm>
            <a:off x="9937750" y="92075"/>
            <a:ext cx="492125" cy="500063"/>
            <a:chOff x="9937750" y="92075"/>
            <a:chExt cx="492125" cy="500063"/>
          </a:xfrm>
        </p:grpSpPr>
        <p:sp>
          <p:nvSpPr>
            <p:cNvPr id="56" name="Oval 55"/>
            <p:cNvSpPr>
              <a:spLocks noChangeArrowheads="1"/>
            </p:cNvSpPr>
            <p:nvPr/>
          </p:nvSpPr>
          <p:spPr bwMode="auto">
            <a:xfrm>
              <a:off x="9937750" y="92075"/>
              <a:ext cx="492125" cy="500063"/>
            </a:xfrm>
            <a:prstGeom prst="ellipse">
              <a:avLst/>
            </a:prstGeom>
            <a:solidFill>
              <a:srgbClr val="231F20"/>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57" name="Freeform 11"/>
            <p:cNvSpPr>
              <a:spLocks noEditPoints="1"/>
            </p:cNvSpPr>
            <p:nvPr/>
          </p:nvSpPr>
          <p:spPr bwMode="auto">
            <a:xfrm>
              <a:off x="10034588" y="234950"/>
              <a:ext cx="296863" cy="206375"/>
            </a:xfrm>
            <a:custGeom>
              <a:avLst/>
              <a:gdLst>
                <a:gd name="T0" fmla="*/ 82 w 82"/>
                <a:gd name="T1" fmla="*/ 2 h 56"/>
                <a:gd name="T2" fmla="*/ 80 w 82"/>
                <a:gd name="T3" fmla="*/ 0 h 56"/>
                <a:gd name="T4" fmla="*/ 3 w 82"/>
                <a:gd name="T5" fmla="*/ 0 h 56"/>
                <a:gd name="T6" fmla="*/ 1 w 82"/>
                <a:gd name="T7" fmla="*/ 2 h 56"/>
                <a:gd name="T8" fmla="*/ 0 w 82"/>
                <a:gd name="T9" fmla="*/ 54 h 56"/>
                <a:gd name="T10" fmla="*/ 3 w 82"/>
                <a:gd name="T11" fmla="*/ 56 h 56"/>
                <a:gd name="T12" fmla="*/ 80 w 82"/>
                <a:gd name="T13" fmla="*/ 56 h 56"/>
                <a:gd name="T14" fmla="*/ 82 w 82"/>
                <a:gd name="T15" fmla="*/ 54 h 56"/>
                <a:gd name="T16" fmla="*/ 82 w 82"/>
                <a:gd name="T17" fmla="*/ 2 h 56"/>
                <a:gd name="T18" fmla="*/ 79 w 82"/>
                <a:gd name="T19" fmla="*/ 46 h 56"/>
                <a:gd name="T20" fmla="*/ 4 w 82"/>
                <a:gd name="T21" fmla="*/ 46 h 56"/>
                <a:gd name="T22" fmla="*/ 4 w 82"/>
                <a:gd name="T23" fmla="*/ 3 h 56"/>
                <a:gd name="T24" fmla="*/ 79 w 82"/>
                <a:gd name="T25" fmla="*/ 3 h 56"/>
                <a:gd name="T26" fmla="*/ 79 w 82"/>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56">
                  <a:moveTo>
                    <a:pt x="82" y="2"/>
                  </a:moveTo>
                  <a:cubicBezTo>
                    <a:pt x="82" y="1"/>
                    <a:pt x="81" y="0"/>
                    <a:pt x="80" y="0"/>
                  </a:cubicBezTo>
                  <a:cubicBezTo>
                    <a:pt x="3" y="0"/>
                    <a:pt x="3" y="0"/>
                    <a:pt x="3" y="0"/>
                  </a:cubicBezTo>
                  <a:cubicBezTo>
                    <a:pt x="1" y="0"/>
                    <a:pt x="1" y="1"/>
                    <a:pt x="1" y="2"/>
                  </a:cubicBezTo>
                  <a:cubicBezTo>
                    <a:pt x="0" y="54"/>
                    <a:pt x="0" y="54"/>
                    <a:pt x="0" y="54"/>
                  </a:cubicBezTo>
                  <a:cubicBezTo>
                    <a:pt x="0" y="55"/>
                    <a:pt x="1" y="56"/>
                    <a:pt x="3" y="56"/>
                  </a:cubicBezTo>
                  <a:cubicBezTo>
                    <a:pt x="80" y="56"/>
                    <a:pt x="80" y="56"/>
                    <a:pt x="80" y="56"/>
                  </a:cubicBezTo>
                  <a:cubicBezTo>
                    <a:pt x="81" y="56"/>
                    <a:pt x="82" y="55"/>
                    <a:pt x="82" y="54"/>
                  </a:cubicBezTo>
                  <a:lnTo>
                    <a:pt x="82" y="2"/>
                  </a:lnTo>
                  <a:close/>
                  <a:moveTo>
                    <a:pt x="79" y="46"/>
                  </a:moveTo>
                  <a:cubicBezTo>
                    <a:pt x="4" y="46"/>
                    <a:pt x="4" y="46"/>
                    <a:pt x="4" y="46"/>
                  </a:cubicBezTo>
                  <a:cubicBezTo>
                    <a:pt x="4" y="3"/>
                    <a:pt x="4" y="3"/>
                    <a:pt x="4" y="3"/>
                  </a:cubicBezTo>
                  <a:cubicBezTo>
                    <a:pt x="79" y="3"/>
                    <a:pt x="79" y="3"/>
                    <a:pt x="79" y="3"/>
                  </a:cubicBezTo>
                  <a:lnTo>
                    <a:pt x="7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8" name="Grup 57"/>
          <p:cNvGrpSpPr/>
          <p:nvPr/>
        </p:nvGrpSpPr>
        <p:grpSpPr>
          <a:xfrm>
            <a:off x="11088688" y="92075"/>
            <a:ext cx="492125" cy="500063"/>
            <a:chOff x="11088688" y="92075"/>
            <a:chExt cx="492125" cy="500063"/>
          </a:xfrm>
        </p:grpSpPr>
        <p:sp>
          <p:nvSpPr>
            <p:cNvPr id="59" name="Oval 58"/>
            <p:cNvSpPr>
              <a:spLocks noChangeArrowheads="1"/>
            </p:cNvSpPr>
            <p:nvPr/>
          </p:nvSpPr>
          <p:spPr bwMode="auto">
            <a:xfrm>
              <a:off x="11088688" y="92075"/>
              <a:ext cx="492125" cy="500063"/>
            </a:xfrm>
            <a:prstGeom prst="ellipse">
              <a:avLst/>
            </a:prstGeom>
            <a:solidFill>
              <a:srgbClr val="11A74F"/>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60" name="Freeform 14"/>
            <p:cNvSpPr>
              <a:spLocks/>
            </p:cNvSpPr>
            <p:nvPr/>
          </p:nvSpPr>
          <p:spPr bwMode="auto">
            <a:xfrm>
              <a:off x="11431588" y="228600"/>
              <a:ext cx="25400" cy="58738"/>
            </a:xfrm>
            <a:custGeom>
              <a:avLst/>
              <a:gdLst>
                <a:gd name="T0" fmla="*/ 2 w 7"/>
                <a:gd name="T1" fmla="*/ 16 h 16"/>
                <a:gd name="T2" fmla="*/ 2 w 7"/>
                <a:gd name="T3" fmla="*/ 0 h 16"/>
                <a:gd name="T4" fmla="*/ 0 w 7"/>
                <a:gd name="T5" fmla="*/ 3 h 16"/>
                <a:gd name="T6" fmla="*/ 0 w 7"/>
                <a:gd name="T7" fmla="*/ 14 h 16"/>
                <a:gd name="T8" fmla="*/ 2 w 7"/>
                <a:gd name="T9" fmla="*/ 16 h 16"/>
              </a:gdLst>
              <a:ahLst/>
              <a:cxnLst>
                <a:cxn ang="0">
                  <a:pos x="T0" y="T1"/>
                </a:cxn>
                <a:cxn ang="0">
                  <a:pos x="T2" y="T3"/>
                </a:cxn>
                <a:cxn ang="0">
                  <a:pos x="T4" y="T5"/>
                </a:cxn>
                <a:cxn ang="0">
                  <a:pos x="T6" y="T7"/>
                </a:cxn>
                <a:cxn ang="0">
                  <a:pos x="T8" y="T9"/>
                </a:cxn>
              </a:cxnLst>
              <a:rect l="0" t="0" r="r" b="b"/>
              <a:pathLst>
                <a:path w="7" h="16">
                  <a:moveTo>
                    <a:pt x="2" y="16"/>
                  </a:moveTo>
                  <a:cubicBezTo>
                    <a:pt x="7" y="12"/>
                    <a:pt x="7" y="5"/>
                    <a:pt x="2" y="0"/>
                  </a:cubicBezTo>
                  <a:cubicBezTo>
                    <a:pt x="0" y="3"/>
                    <a:pt x="0" y="3"/>
                    <a:pt x="0" y="3"/>
                  </a:cubicBezTo>
                  <a:cubicBezTo>
                    <a:pt x="3" y="6"/>
                    <a:pt x="3" y="11"/>
                    <a:pt x="0" y="14"/>
                  </a:cubicBezTo>
                  <a:lnTo>
                    <a:pt x="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1" name="Freeform 15"/>
            <p:cNvSpPr>
              <a:spLocks/>
            </p:cNvSpPr>
            <p:nvPr/>
          </p:nvSpPr>
          <p:spPr bwMode="auto">
            <a:xfrm>
              <a:off x="11450638" y="209550"/>
              <a:ext cx="28575" cy="100013"/>
            </a:xfrm>
            <a:custGeom>
              <a:avLst/>
              <a:gdLst>
                <a:gd name="T0" fmla="*/ 3 w 8"/>
                <a:gd name="T1" fmla="*/ 0 h 27"/>
                <a:gd name="T2" fmla="*/ 0 w 8"/>
                <a:gd name="T3" fmla="*/ 2 h 27"/>
                <a:gd name="T4" fmla="*/ 5 w 8"/>
                <a:gd name="T5" fmla="*/ 13 h 27"/>
                <a:gd name="T6" fmla="*/ 0 w 8"/>
                <a:gd name="T7" fmla="*/ 24 h 27"/>
                <a:gd name="T8" fmla="*/ 3 w 8"/>
                <a:gd name="T9" fmla="*/ 27 h 27"/>
                <a:gd name="T10" fmla="*/ 8 w 8"/>
                <a:gd name="T11" fmla="*/ 13 h 27"/>
                <a:gd name="T12" fmla="*/ 3 w 8"/>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3" y="0"/>
                  </a:moveTo>
                  <a:cubicBezTo>
                    <a:pt x="0" y="2"/>
                    <a:pt x="0" y="2"/>
                    <a:pt x="0" y="2"/>
                  </a:cubicBezTo>
                  <a:cubicBezTo>
                    <a:pt x="3" y="5"/>
                    <a:pt x="5" y="9"/>
                    <a:pt x="5" y="13"/>
                  </a:cubicBezTo>
                  <a:cubicBezTo>
                    <a:pt x="5" y="17"/>
                    <a:pt x="3" y="21"/>
                    <a:pt x="0" y="24"/>
                  </a:cubicBezTo>
                  <a:cubicBezTo>
                    <a:pt x="3" y="27"/>
                    <a:pt x="3" y="27"/>
                    <a:pt x="3" y="27"/>
                  </a:cubicBezTo>
                  <a:cubicBezTo>
                    <a:pt x="6" y="23"/>
                    <a:pt x="8" y="18"/>
                    <a:pt x="8" y="13"/>
                  </a:cubicBezTo>
                  <a:cubicBezTo>
                    <a:pt x="8" y="8"/>
                    <a:pt x="6" y="3"/>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2" name="Freeform 16"/>
            <p:cNvSpPr>
              <a:spLocks/>
            </p:cNvSpPr>
            <p:nvPr/>
          </p:nvSpPr>
          <p:spPr bwMode="auto">
            <a:xfrm>
              <a:off x="11363325" y="228600"/>
              <a:ext cx="28575" cy="58738"/>
            </a:xfrm>
            <a:custGeom>
              <a:avLst/>
              <a:gdLst>
                <a:gd name="T0" fmla="*/ 5 w 8"/>
                <a:gd name="T1" fmla="*/ 16 h 16"/>
                <a:gd name="T2" fmla="*/ 8 w 8"/>
                <a:gd name="T3" fmla="*/ 14 h 16"/>
                <a:gd name="T4" fmla="*/ 8 w 8"/>
                <a:gd name="T5" fmla="*/ 3 h 16"/>
                <a:gd name="T6" fmla="*/ 5 w 8"/>
                <a:gd name="T7" fmla="*/ 0 h 16"/>
                <a:gd name="T8" fmla="*/ 5 w 8"/>
                <a:gd name="T9" fmla="*/ 16 h 16"/>
              </a:gdLst>
              <a:ahLst/>
              <a:cxnLst>
                <a:cxn ang="0">
                  <a:pos x="T0" y="T1"/>
                </a:cxn>
                <a:cxn ang="0">
                  <a:pos x="T2" y="T3"/>
                </a:cxn>
                <a:cxn ang="0">
                  <a:pos x="T4" y="T5"/>
                </a:cxn>
                <a:cxn ang="0">
                  <a:pos x="T6" y="T7"/>
                </a:cxn>
                <a:cxn ang="0">
                  <a:pos x="T8" y="T9"/>
                </a:cxn>
              </a:cxnLst>
              <a:rect l="0" t="0" r="r" b="b"/>
              <a:pathLst>
                <a:path w="8" h="16">
                  <a:moveTo>
                    <a:pt x="5" y="16"/>
                  </a:moveTo>
                  <a:cubicBezTo>
                    <a:pt x="8" y="14"/>
                    <a:pt x="8" y="14"/>
                    <a:pt x="8" y="14"/>
                  </a:cubicBezTo>
                  <a:cubicBezTo>
                    <a:pt x="5" y="11"/>
                    <a:pt x="5" y="6"/>
                    <a:pt x="8" y="3"/>
                  </a:cubicBezTo>
                  <a:cubicBezTo>
                    <a:pt x="5" y="0"/>
                    <a:pt x="5" y="0"/>
                    <a:pt x="5" y="0"/>
                  </a:cubicBezTo>
                  <a:cubicBezTo>
                    <a:pt x="0" y="5"/>
                    <a:pt x="0" y="12"/>
                    <a:pt x="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3" name="Freeform 17"/>
            <p:cNvSpPr>
              <a:spLocks/>
            </p:cNvSpPr>
            <p:nvPr/>
          </p:nvSpPr>
          <p:spPr bwMode="auto">
            <a:xfrm>
              <a:off x="11341100" y="209550"/>
              <a:ext cx="30163" cy="100013"/>
            </a:xfrm>
            <a:custGeom>
              <a:avLst/>
              <a:gdLst>
                <a:gd name="T0" fmla="*/ 8 w 8"/>
                <a:gd name="T1" fmla="*/ 24 h 27"/>
                <a:gd name="T2" fmla="*/ 4 w 8"/>
                <a:gd name="T3" fmla="*/ 13 h 27"/>
                <a:gd name="T4" fmla="*/ 8 w 8"/>
                <a:gd name="T5" fmla="*/ 2 h 27"/>
                <a:gd name="T6" fmla="*/ 5 w 8"/>
                <a:gd name="T7" fmla="*/ 0 h 27"/>
                <a:gd name="T8" fmla="*/ 0 w 8"/>
                <a:gd name="T9" fmla="*/ 13 h 27"/>
                <a:gd name="T10" fmla="*/ 5 w 8"/>
                <a:gd name="T11" fmla="*/ 27 h 27"/>
                <a:gd name="T12" fmla="*/ 8 w 8"/>
                <a:gd name="T13" fmla="*/ 24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8" y="24"/>
                  </a:moveTo>
                  <a:cubicBezTo>
                    <a:pt x="5" y="21"/>
                    <a:pt x="4" y="17"/>
                    <a:pt x="4" y="13"/>
                  </a:cubicBezTo>
                  <a:cubicBezTo>
                    <a:pt x="4" y="9"/>
                    <a:pt x="5" y="5"/>
                    <a:pt x="8" y="2"/>
                  </a:cubicBezTo>
                  <a:cubicBezTo>
                    <a:pt x="5" y="0"/>
                    <a:pt x="5" y="0"/>
                    <a:pt x="5" y="0"/>
                  </a:cubicBezTo>
                  <a:cubicBezTo>
                    <a:pt x="2" y="3"/>
                    <a:pt x="0" y="8"/>
                    <a:pt x="0" y="13"/>
                  </a:cubicBezTo>
                  <a:cubicBezTo>
                    <a:pt x="0" y="18"/>
                    <a:pt x="2" y="23"/>
                    <a:pt x="5" y="27"/>
                  </a:cubicBezTo>
                  <a:lnTo>
                    <a:pt x="8"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4" name="Freeform 18"/>
            <p:cNvSpPr>
              <a:spLocks noEditPoints="1"/>
            </p:cNvSpPr>
            <p:nvPr/>
          </p:nvSpPr>
          <p:spPr bwMode="auto">
            <a:xfrm>
              <a:off x="11185525" y="242888"/>
              <a:ext cx="260350" cy="212725"/>
            </a:xfrm>
            <a:custGeom>
              <a:avLst/>
              <a:gdLst>
                <a:gd name="T0" fmla="*/ 68 w 72"/>
                <a:gd name="T1" fmla="*/ 32 h 58"/>
                <a:gd name="T2" fmla="*/ 64 w 72"/>
                <a:gd name="T3" fmla="*/ 32 h 58"/>
                <a:gd name="T4" fmla="*/ 64 w 72"/>
                <a:gd name="T5" fmla="*/ 8 h 58"/>
                <a:gd name="T6" fmla="*/ 66 w 72"/>
                <a:gd name="T7" fmla="*/ 4 h 58"/>
                <a:gd name="T8" fmla="*/ 62 w 72"/>
                <a:gd name="T9" fmla="*/ 0 h 58"/>
                <a:gd name="T10" fmla="*/ 58 w 72"/>
                <a:gd name="T11" fmla="*/ 4 h 58"/>
                <a:gd name="T12" fmla="*/ 60 w 72"/>
                <a:gd name="T13" fmla="*/ 8 h 58"/>
                <a:gd name="T14" fmla="*/ 60 w 72"/>
                <a:gd name="T15" fmla="*/ 32 h 58"/>
                <a:gd name="T16" fmla="*/ 4 w 72"/>
                <a:gd name="T17" fmla="*/ 32 h 58"/>
                <a:gd name="T18" fmla="*/ 0 w 72"/>
                <a:gd name="T19" fmla="*/ 36 h 58"/>
                <a:gd name="T20" fmla="*/ 0 w 72"/>
                <a:gd name="T21" fmla="*/ 58 h 58"/>
                <a:gd name="T22" fmla="*/ 72 w 72"/>
                <a:gd name="T23" fmla="*/ 58 h 58"/>
                <a:gd name="T24" fmla="*/ 72 w 72"/>
                <a:gd name="T25" fmla="*/ 36 h 58"/>
                <a:gd name="T26" fmla="*/ 68 w 72"/>
                <a:gd name="T27" fmla="*/ 32 h 58"/>
                <a:gd name="T28" fmla="*/ 5 w 72"/>
                <a:gd name="T29" fmla="*/ 40 h 58"/>
                <a:gd name="T30" fmla="*/ 4 w 72"/>
                <a:gd name="T31" fmla="*/ 38 h 58"/>
                <a:gd name="T32" fmla="*/ 5 w 72"/>
                <a:gd name="T33" fmla="*/ 36 h 58"/>
                <a:gd name="T34" fmla="*/ 7 w 72"/>
                <a:gd name="T35" fmla="*/ 38 h 58"/>
                <a:gd name="T36" fmla="*/ 5 w 72"/>
                <a:gd name="T37" fmla="*/ 40 h 58"/>
                <a:gd name="T38" fmla="*/ 13 w 72"/>
                <a:gd name="T39" fmla="*/ 40 h 58"/>
                <a:gd name="T40" fmla="*/ 11 w 72"/>
                <a:gd name="T41" fmla="*/ 38 h 58"/>
                <a:gd name="T42" fmla="*/ 13 w 72"/>
                <a:gd name="T43" fmla="*/ 36 h 58"/>
                <a:gd name="T44" fmla="*/ 15 w 72"/>
                <a:gd name="T45" fmla="*/ 38 h 58"/>
                <a:gd name="T46" fmla="*/ 13 w 72"/>
                <a:gd name="T47" fmla="*/ 40 h 58"/>
                <a:gd name="T48" fmla="*/ 37 w 72"/>
                <a:gd name="T49" fmla="*/ 40 h 58"/>
                <a:gd name="T50" fmla="*/ 21 w 72"/>
                <a:gd name="T51" fmla="*/ 40 h 58"/>
                <a:gd name="T52" fmla="*/ 19 w 72"/>
                <a:gd name="T53" fmla="*/ 38 h 58"/>
                <a:gd name="T54" fmla="*/ 21 w 72"/>
                <a:gd name="T55" fmla="*/ 36 h 58"/>
                <a:gd name="T56" fmla="*/ 37 w 72"/>
                <a:gd name="T57" fmla="*/ 36 h 58"/>
                <a:gd name="T58" fmla="*/ 39 w 72"/>
                <a:gd name="T59" fmla="*/ 38 h 58"/>
                <a:gd name="T60" fmla="*/ 37 w 72"/>
                <a:gd name="T61"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58">
                  <a:moveTo>
                    <a:pt x="68" y="32"/>
                  </a:moveTo>
                  <a:cubicBezTo>
                    <a:pt x="64" y="32"/>
                    <a:pt x="64" y="32"/>
                    <a:pt x="64" y="32"/>
                  </a:cubicBezTo>
                  <a:cubicBezTo>
                    <a:pt x="64" y="8"/>
                    <a:pt x="64" y="8"/>
                    <a:pt x="64" y="8"/>
                  </a:cubicBezTo>
                  <a:cubicBezTo>
                    <a:pt x="65" y="7"/>
                    <a:pt x="66" y="6"/>
                    <a:pt x="66" y="4"/>
                  </a:cubicBezTo>
                  <a:cubicBezTo>
                    <a:pt x="66" y="2"/>
                    <a:pt x="64" y="0"/>
                    <a:pt x="62" y="0"/>
                  </a:cubicBezTo>
                  <a:cubicBezTo>
                    <a:pt x="60" y="0"/>
                    <a:pt x="58" y="2"/>
                    <a:pt x="58" y="4"/>
                  </a:cubicBezTo>
                  <a:cubicBezTo>
                    <a:pt x="58" y="6"/>
                    <a:pt x="59" y="7"/>
                    <a:pt x="60" y="8"/>
                  </a:cubicBezTo>
                  <a:cubicBezTo>
                    <a:pt x="60" y="32"/>
                    <a:pt x="60" y="32"/>
                    <a:pt x="60" y="32"/>
                  </a:cubicBezTo>
                  <a:cubicBezTo>
                    <a:pt x="4" y="32"/>
                    <a:pt x="4" y="32"/>
                    <a:pt x="4" y="32"/>
                  </a:cubicBezTo>
                  <a:cubicBezTo>
                    <a:pt x="2" y="32"/>
                    <a:pt x="0" y="34"/>
                    <a:pt x="0" y="36"/>
                  </a:cubicBezTo>
                  <a:cubicBezTo>
                    <a:pt x="0" y="58"/>
                    <a:pt x="0" y="58"/>
                    <a:pt x="0" y="58"/>
                  </a:cubicBezTo>
                  <a:cubicBezTo>
                    <a:pt x="72" y="58"/>
                    <a:pt x="72" y="58"/>
                    <a:pt x="72" y="58"/>
                  </a:cubicBezTo>
                  <a:cubicBezTo>
                    <a:pt x="72" y="36"/>
                    <a:pt x="72" y="36"/>
                    <a:pt x="72" y="36"/>
                  </a:cubicBezTo>
                  <a:cubicBezTo>
                    <a:pt x="72" y="34"/>
                    <a:pt x="70" y="32"/>
                    <a:pt x="68" y="32"/>
                  </a:cubicBezTo>
                  <a:close/>
                  <a:moveTo>
                    <a:pt x="5" y="40"/>
                  </a:moveTo>
                  <a:cubicBezTo>
                    <a:pt x="4" y="40"/>
                    <a:pt x="4" y="39"/>
                    <a:pt x="4" y="38"/>
                  </a:cubicBezTo>
                  <a:cubicBezTo>
                    <a:pt x="4" y="37"/>
                    <a:pt x="4" y="36"/>
                    <a:pt x="5" y="36"/>
                  </a:cubicBezTo>
                  <a:cubicBezTo>
                    <a:pt x="6" y="36"/>
                    <a:pt x="7" y="37"/>
                    <a:pt x="7" y="38"/>
                  </a:cubicBezTo>
                  <a:cubicBezTo>
                    <a:pt x="7" y="39"/>
                    <a:pt x="7" y="40"/>
                    <a:pt x="5" y="40"/>
                  </a:cubicBezTo>
                  <a:close/>
                  <a:moveTo>
                    <a:pt x="13" y="40"/>
                  </a:moveTo>
                  <a:cubicBezTo>
                    <a:pt x="12" y="40"/>
                    <a:pt x="11" y="39"/>
                    <a:pt x="11" y="38"/>
                  </a:cubicBezTo>
                  <a:cubicBezTo>
                    <a:pt x="11" y="37"/>
                    <a:pt x="12" y="36"/>
                    <a:pt x="13" y="36"/>
                  </a:cubicBezTo>
                  <a:cubicBezTo>
                    <a:pt x="14" y="36"/>
                    <a:pt x="15" y="37"/>
                    <a:pt x="15" y="38"/>
                  </a:cubicBezTo>
                  <a:cubicBezTo>
                    <a:pt x="15" y="39"/>
                    <a:pt x="14" y="40"/>
                    <a:pt x="13" y="40"/>
                  </a:cubicBezTo>
                  <a:close/>
                  <a:moveTo>
                    <a:pt x="37" y="40"/>
                  </a:moveTo>
                  <a:cubicBezTo>
                    <a:pt x="21" y="40"/>
                    <a:pt x="21" y="40"/>
                    <a:pt x="21" y="40"/>
                  </a:cubicBezTo>
                  <a:cubicBezTo>
                    <a:pt x="20" y="40"/>
                    <a:pt x="19" y="39"/>
                    <a:pt x="19" y="38"/>
                  </a:cubicBezTo>
                  <a:cubicBezTo>
                    <a:pt x="19" y="37"/>
                    <a:pt x="20" y="36"/>
                    <a:pt x="21" y="36"/>
                  </a:cubicBezTo>
                  <a:cubicBezTo>
                    <a:pt x="37" y="36"/>
                    <a:pt x="37" y="36"/>
                    <a:pt x="37" y="36"/>
                  </a:cubicBezTo>
                  <a:cubicBezTo>
                    <a:pt x="38" y="36"/>
                    <a:pt x="39" y="37"/>
                    <a:pt x="39" y="38"/>
                  </a:cubicBezTo>
                  <a:cubicBezTo>
                    <a:pt x="39" y="39"/>
                    <a:pt x="38" y="40"/>
                    <a:pt x="3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5" name="Grup 64"/>
          <p:cNvGrpSpPr/>
          <p:nvPr/>
        </p:nvGrpSpPr>
        <p:grpSpPr>
          <a:xfrm>
            <a:off x="10512425" y="92075"/>
            <a:ext cx="492125" cy="500063"/>
            <a:chOff x="10512425" y="92075"/>
            <a:chExt cx="492125" cy="500063"/>
          </a:xfrm>
        </p:grpSpPr>
        <p:sp>
          <p:nvSpPr>
            <p:cNvPr id="66" name="Oval 65"/>
            <p:cNvSpPr>
              <a:spLocks noChangeArrowheads="1"/>
            </p:cNvSpPr>
            <p:nvPr/>
          </p:nvSpPr>
          <p:spPr bwMode="auto">
            <a:xfrm>
              <a:off x="10512425" y="92075"/>
              <a:ext cx="492125" cy="500063"/>
            </a:xfrm>
            <a:prstGeom prst="ellipse">
              <a:avLst/>
            </a:prstGeom>
            <a:solidFill>
              <a:srgbClr val="FAB529"/>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67" name="Freeform 20"/>
            <p:cNvSpPr>
              <a:spLocks/>
            </p:cNvSpPr>
            <p:nvPr/>
          </p:nvSpPr>
          <p:spPr bwMode="auto">
            <a:xfrm>
              <a:off x="10679113" y="209550"/>
              <a:ext cx="184150" cy="261938"/>
            </a:xfrm>
            <a:custGeom>
              <a:avLst/>
              <a:gdLst>
                <a:gd name="T0" fmla="*/ 116 w 116"/>
                <a:gd name="T1" fmla="*/ 77 h 165"/>
                <a:gd name="T2" fmla="*/ 0 w 116"/>
                <a:gd name="T3" fmla="*/ 0 h 165"/>
                <a:gd name="T4" fmla="*/ 5 w 116"/>
                <a:gd name="T5" fmla="*/ 141 h 165"/>
                <a:gd name="T6" fmla="*/ 41 w 116"/>
                <a:gd name="T7" fmla="*/ 107 h 165"/>
                <a:gd name="T8" fmla="*/ 75 w 116"/>
                <a:gd name="T9" fmla="*/ 165 h 165"/>
                <a:gd name="T10" fmla="*/ 103 w 116"/>
                <a:gd name="T11" fmla="*/ 151 h 165"/>
                <a:gd name="T12" fmla="*/ 69 w 116"/>
                <a:gd name="T13" fmla="*/ 90 h 165"/>
                <a:gd name="T14" fmla="*/ 116 w 116"/>
                <a:gd name="T15" fmla="*/ 77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65">
                  <a:moveTo>
                    <a:pt x="116" y="77"/>
                  </a:moveTo>
                  <a:lnTo>
                    <a:pt x="0" y="0"/>
                  </a:lnTo>
                  <a:lnTo>
                    <a:pt x="5" y="141"/>
                  </a:lnTo>
                  <a:lnTo>
                    <a:pt x="41" y="107"/>
                  </a:lnTo>
                  <a:lnTo>
                    <a:pt x="75" y="165"/>
                  </a:lnTo>
                  <a:lnTo>
                    <a:pt x="103" y="151"/>
                  </a:lnTo>
                  <a:lnTo>
                    <a:pt x="69" y="90"/>
                  </a:lnTo>
                  <a:lnTo>
                    <a:pt x="116"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52347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fill="hold"/>
                                        <p:tgtEl>
                                          <p:spTgt spid="8"/>
                                        </p:tgtEl>
                                        <p:attrNameLst>
                                          <p:attrName>ppt_x</p:attrName>
                                        </p:attrNameLst>
                                      </p:cBhvr>
                                      <p:tavLst>
                                        <p:tav tm="0">
                                          <p:val>
                                            <p:strVal val="#ppt_x"/>
                                          </p:val>
                                        </p:tav>
                                        <p:tav tm="100000">
                                          <p:val>
                                            <p:strVal val="#ppt_x"/>
                                          </p:val>
                                        </p:tav>
                                      </p:tavLst>
                                    </p:anim>
                                    <p:anim calcmode="lin" valueType="num">
                                      <p:cBhvr additive="base">
                                        <p:cTn id="18" dur="25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p:cTn id="22" dur="100" fill="hold"/>
                                        <p:tgtEl>
                                          <p:spTgt spid="58"/>
                                        </p:tgtEl>
                                        <p:attrNameLst>
                                          <p:attrName>ppt_w</p:attrName>
                                        </p:attrNameLst>
                                      </p:cBhvr>
                                      <p:tavLst>
                                        <p:tav tm="0">
                                          <p:val>
                                            <p:fltVal val="0"/>
                                          </p:val>
                                        </p:tav>
                                        <p:tav tm="100000">
                                          <p:val>
                                            <p:strVal val="#ppt_w"/>
                                          </p:val>
                                        </p:tav>
                                      </p:tavLst>
                                    </p:anim>
                                    <p:anim calcmode="lin" valueType="num">
                                      <p:cBhvr>
                                        <p:cTn id="23" dur="100" fill="hold"/>
                                        <p:tgtEl>
                                          <p:spTgt spid="58"/>
                                        </p:tgtEl>
                                        <p:attrNameLst>
                                          <p:attrName>ppt_h</p:attrName>
                                        </p:attrNameLst>
                                      </p:cBhvr>
                                      <p:tavLst>
                                        <p:tav tm="0">
                                          <p:val>
                                            <p:fltVal val="0"/>
                                          </p:val>
                                        </p:tav>
                                        <p:tav tm="100000">
                                          <p:val>
                                            <p:strVal val="#ppt_h"/>
                                          </p:val>
                                        </p:tav>
                                      </p:tavLst>
                                    </p:anim>
                                    <p:animEffect transition="in" filter="fade">
                                      <p:cBhvr>
                                        <p:cTn id="24" dur="100"/>
                                        <p:tgtEl>
                                          <p:spTgt spid="58"/>
                                        </p:tgtEl>
                                      </p:cBhvr>
                                    </p:animEffect>
                                  </p:childTnLst>
                                </p:cTn>
                              </p:par>
                            </p:childTnLst>
                          </p:cTn>
                        </p:par>
                        <p:par>
                          <p:cTn id="25" fill="hold">
                            <p:stCondLst>
                              <p:cond delay="850"/>
                            </p:stCondLst>
                            <p:childTnLst>
                              <p:par>
                                <p:cTn id="26" presetID="53" presetClass="entr" presetSubtype="16" fill="hold" nodeType="after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p:cTn id="28" dur="100" fill="hold"/>
                                        <p:tgtEl>
                                          <p:spTgt spid="65"/>
                                        </p:tgtEl>
                                        <p:attrNameLst>
                                          <p:attrName>ppt_w</p:attrName>
                                        </p:attrNameLst>
                                      </p:cBhvr>
                                      <p:tavLst>
                                        <p:tav tm="0">
                                          <p:val>
                                            <p:fltVal val="0"/>
                                          </p:val>
                                        </p:tav>
                                        <p:tav tm="100000">
                                          <p:val>
                                            <p:strVal val="#ppt_w"/>
                                          </p:val>
                                        </p:tav>
                                      </p:tavLst>
                                    </p:anim>
                                    <p:anim calcmode="lin" valueType="num">
                                      <p:cBhvr>
                                        <p:cTn id="29" dur="100" fill="hold"/>
                                        <p:tgtEl>
                                          <p:spTgt spid="65"/>
                                        </p:tgtEl>
                                        <p:attrNameLst>
                                          <p:attrName>ppt_h</p:attrName>
                                        </p:attrNameLst>
                                      </p:cBhvr>
                                      <p:tavLst>
                                        <p:tav tm="0">
                                          <p:val>
                                            <p:fltVal val="0"/>
                                          </p:val>
                                        </p:tav>
                                        <p:tav tm="100000">
                                          <p:val>
                                            <p:strVal val="#ppt_h"/>
                                          </p:val>
                                        </p:tav>
                                      </p:tavLst>
                                    </p:anim>
                                    <p:animEffect transition="in" filter="fade">
                                      <p:cBhvr>
                                        <p:cTn id="30" dur="100"/>
                                        <p:tgtEl>
                                          <p:spTgt spid="65"/>
                                        </p:tgtEl>
                                      </p:cBhvr>
                                    </p:animEffect>
                                  </p:childTnLst>
                                </p:cTn>
                              </p:par>
                            </p:childTnLst>
                          </p:cTn>
                        </p:par>
                        <p:par>
                          <p:cTn id="31" fill="hold">
                            <p:stCondLst>
                              <p:cond delay="950"/>
                            </p:stCondLst>
                            <p:childTnLst>
                              <p:par>
                                <p:cTn id="32" presetID="53" presetClass="entr" presetSubtype="16" fill="hold" nodeType="afterEffect">
                                  <p:stCondLst>
                                    <p:cond delay="0"/>
                                  </p:stCondLst>
                                  <p:childTnLst>
                                    <p:set>
                                      <p:cBhvr>
                                        <p:cTn id="33" dur="1" fill="hold">
                                          <p:stCondLst>
                                            <p:cond delay="0"/>
                                          </p:stCondLst>
                                        </p:cTn>
                                        <p:tgtEl>
                                          <p:spTgt spid="55"/>
                                        </p:tgtEl>
                                        <p:attrNameLst>
                                          <p:attrName>style.visibility</p:attrName>
                                        </p:attrNameLst>
                                      </p:cBhvr>
                                      <p:to>
                                        <p:strVal val="visible"/>
                                      </p:to>
                                    </p:set>
                                    <p:anim calcmode="lin" valueType="num">
                                      <p:cBhvr>
                                        <p:cTn id="34" dur="100" fill="hold"/>
                                        <p:tgtEl>
                                          <p:spTgt spid="55"/>
                                        </p:tgtEl>
                                        <p:attrNameLst>
                                          <p:attrName>ppt_w</p:attrName>
                                        </p:attrNameLst>
                                      </p:cBhvr>
                                      <p:tavLst>
                                        <p:tav tm="0">
                                          <p:val>
                                            <p:fltVal val="0"/>
                                          </p:val>
                                        </p:tav>
                                        <p:tav tm="100000">
                                          <p:val>
                                            <p:strVal val="#ppt_w"/>
                                          </p:val>
                                        </p:tav>
                                      </p:tavLst>
                                    </p:anim>
                                    <p:anim calcmode="lin" valueType="num">
                                      <p:cBhvr>
                                        <p:cTn id="35" dur="100" fill="hold"/>
                                        <p:tgtEl>
                                          <p:spTgt spid="55"/>
                                        </p:tgtEl>
                                        <p:attrNameLst>
                                          <p:attrName>ppt_h</p:attrName>
                                        </p:attrNameLst>
                                      </p:cBhvr>
                                      <p:tavLst>
                                        <p:tav tm="0">
                                          <p:val>
                                            <p:fltVal val="0"/>
                                          </p:val>
                                        </p:tav>
                                        <p:tav tm="100000">
                                          <p:val>
                                            <p:strVal val="#ppt_h"/>
                                          </p:val>
                                        </p:tav>
                                      </p:tavLst>
                                    </p:anim>
                                    <p:animEffect transition="in" filter="fade">
                                      <p:cBhvr>
                                        <p:cTn id="36" dur="100"/>
                                        <p:tgtEl>
                                          <p:spTgt spid="55"/>
                                        </p:tgtEl>
                                      </p:cBhvr>
                                    </p:animEffect>
                                  </p:childTnLst>
                                </p:cTn>
                              </p:par>
                            </p:childTnLst>
                          </p:cTn>
                        </p:par>
                        <p:par>
                          <p:cTn id="37" fill="hold">
                            <p:stCondLst>
                              <p:cond delay="1050"/>
                            </p:stCondLst>
                            <p:childTnLst>
                              <p:par>
                                <p:cTn id="38" presetID="53" presetClass="entr" presetSubtype="16" fill="hold" nodeType="after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p:cTn id="40" dur="100" fill="hold"/>
                                        <p:tgtEl>
                                          <p:spTgt spid="52"/>
                                        </p:tgtEl>
                                        <p:attrNameLst>
                                          <p:attrName>ppt_w</p:attrName>
                                        </p:attrNameLst>
                                      </p:cBhvr>
                                      <p:tavLst>
                                        <p:tav tm="0">
                                          <p:val>
                                            <p:fltVal val="0"/>
                                          </p:val>
                                        </p:tav>
                                        <p:tav tm="100000">
                                          <p:val>
                                            <p:strVal val="#ppt_w"/>
                                          </p:val>
                                        </p:tav>
                                      </p:tavLst>
                                    </p:anim>
                                    <p:anim calcmode="lin" valueType="num">
                                      <p:cBhvr>
                                        <p:cTn id="41" dur="100" fill="hold"/>
                                        <p:tgtEl>
                                          <p:spTgt spid="52"/>
                                        </p:tgtEl>
                                        <p:attrNameLst>
                                          <p:attrName>ppt_h</p:attrName>
                                        </p:attrNameLst>
                                      </p:cBhvr>
                                      <p:tavLst>
                                        <p:tav tm="0">
                                          <p:val>
                                            <p:fltVal val="0"/>
                                          </p:val>
                                        </p:tav>
                                        <p:tav tm="100000">
                                          <p:val>
                                            <p:strVal val="#ppt_h"/>
                                          </p:val>
                                        </p:tav>
                                      </p:tavLst>
                                    </p:anim>
                                    <p:animEffect transition="in" filter="fade">
                                      <p:cBhvr>
                                        <p:cTn id="42" dur="100"/>
                                        <p:tgtEl>
                                          <p:spTgt spid="52"/>
                                        </p:tgtEl>
                                      </p:cBhvr>
                                    </p:animEffect>
                                  </p:childTnLst>
                                </p:cTn>
                              </p:par>
                            </p:childTnLst>
                          </p:cTn>
                        </p:par>
                        <p:par>
                          <p:cTn id="43" fill="hold">
                            <p:stCondLst>
                              <p:cond delay="115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50"/>
                                        <p:tgtEl>
                                          <p:spTgt spid="41"/>
                                        </p:tgtEl>
                                      </p:cBhvr>
                                    </p:animEffect>
                                  </p:childTnLst>
                                </p:cTn>
                              </p:par>
                            </p:childTnLst>
                          </p:cTn>
                        </p:par>
                        <p:par>
                          <p:cTn id="47" fill="hold">
                            <p:stCondLst>
                              <p:cond delay="1400"/>
                            </p:stCondLst>
                            <p:childTnLst>
                              <p:par>
                                <p:cTn id="48" presetID="10"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50"/>
                                        <p:tgtEl>
                                          <p:spTgt spid="4"/>
                                        </p:tgtEl>
                                      </p:cBhvr>
                                    </p:animEffect>
                                  </p:childTnLst>
                                </p:cTn>
                              </p:par>
                            </p:childTnLst>
                          </p:cTn>
                        </p:par>
                        <p:par>
                          <p:cTn id="51" fill="hold">
                            <p:stCondLst>
                              <p:cond delay="1650"/>
                            </p:stCondLst>
                            <p:childTnLst>
                              <p:par>
                                <p:cTn id="52" presetID="22" presetClass="entr" presetSubtype="1" fill="hold"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up)">
                                      <p:cBhvr>
                                        <p:cTn id="54"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223838"/>
            <a:ext cx="12188825" cy="125413"/>
          </a:xfrm>
          <a:prstGeom prst="rect">
            <a:avLst/>
          </a:prstGeom>
          <a:solidFill>
            <a:srgbClr val="DD7E0B"/>
          </a:solidFill>
          <a:ln>
            <a:noFill/>
          </a:ln>
        </p:spPr>
        <p:txBody>
          <a:bodyPr vert="horz" wrap="square" lIns="91440" tIns="45720" rIns="91440" bIns="45720" numCol="1" anchor="t" anchorCtr="0" compatLnSpc="1">
            <a:prstTxWarp prst="textNoShape">
              <a:avLst/>
            </a:prstTxWarp>
          </a:bodyPr>
          <a:lstStyle/>
          <a:p>
            <a:endParaRPr lang="tr-TR"/>
          </a:p>
        </p:txBody>
      </p:sp>
      <p:sp>
        <p:nvSpPr>
          <p:cNvPr id="5" name="AutoShape 3"/>
          <p:cNvSpPr>
            <a:spLocks noChangeAspect="1" noChangeArrowheads="1" noTextEdit="1"/>
          </p:cNvSpPr>
          <p:nvPr/>
        </p:nvSpPr>
        <p:spPr bwMode="auto">
          <a:xfrm>
            <a:off x="0" y="0"/>
            <a:ext cx="121920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 name="Rectangle 5"/>
          <p:cNvSpPr>
            <a:spLocks noChangeArrowheads="1"/>
          </p:cNvSpPr>
          <p:nvPr/>
        </p:nvSpPr>
        <p:spPr bwMode="auto">
          <a:xfrm>
            <a:off x="0" y="-3175"/>
            <a:ext cx="12188825" cy="227013"/>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8" name="Freeform 7"/>
          <p:cNvSpPr>
            <a:spLocks/>
          </p:cNvSpPr>
          <p:nvPr/>
        </p:nvSpPr>
        <p:spPr bwMode="auto">
          <a:xfrm>
            <a:off x="633413" y="209550"/>
            <a:ext cx="492125" cy="250825"/>
          </a:xfrm>
          <a:custGeom>
            <a:avLst/>
            <a:gdLst>
              <a:gd name="T0" fmla="*/ 0 w 310"/>
              <a:gd name="T1" fmla="*/ 0 h 158"/>
              <a:gd name="T2" fmla="*/ 155 w 310"/>
              <a:gd name="T3" fmla="*/ 158 h 158"/>
              <a:gd name="T4" fmla="*/ 310 w 310"/>
              <a:gd name="T5" fmla="*/ 0 h 158"/>
              <a:gd name="T6" fmla="*/ 0 w 310"/>
              <a:gd name="T7" fmla="*/ 0 h 158"/>
            </a:gdLst>
            <a:ahLst/>
            <a:cxnLst>
              <a:cxn ang="0">
                <a:pos x="T0" y="T1"/>
              </a:cxn>
              <a:cxn ang="0">
                <a:pos x="T2" y="T3"/>
              </a:cxn>
              <a:cxn ang="0">
                <a:pos x="T4" y="T5"/>
              </a:cxn>
              <a:cxn ang="0">
                <a:pos x="T6" y="T7"/>
              </a:cxn>
            </a:cxnLst>
            <a:rect l="0" t="0" r="r" b="b"/>
            <a:pathLst>
              <a:path w="310" h="158">
                <a:moveTo>
                  <a:pt x="0" y="0"/>
                </a:moveTo>
                <a:lnTo>
                  <a:pt x="155" y="158"/>
                </a:lnTo>
                <a:lnTo>
                  <a:pt x="310" y="0"/>
                </a:lnTo>
                <a:lnTo>
                  <a:pt x="0" y="0"/>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Freeform 12"/>
          <p:cNvSpPr>
            <a:spLocks/>
          </p:cNvSpPr>
          <p:nvPr/>
        </p:nvSpPr>
        <p:spPr bwMode="auto">
          <a:xfrm>
            <a:off x="10133013" y="449263"/>
            <a:ext cx="101600" cy="33338"/>
          </a:xfrm>
          <a:custGeom>
            <a:avLst/>
            <a:gdLst>
              <a:gd name="T0" fmla="*/ 27 w 28"/>
              <a:gd name="T1" fmla="*/ 8 h 9"/>
              <a:gd name="T2" fmla="*/ 23 w 28"/>
              <a:gd name="T3" fmla="*/ 1 h 9"/>
              <a:gd name="T4" fmla="*/ 23 w 28"/>
              <a:gd name="T5" fmla="*/ 0 h 9"/>
              <a:gd name="T6" fmla="*/ 14 w 28"/>
              <a:gd name="T7" fmla="*/ 0 h 9"/>
              <a:gd name="T8" fmla="*/ 5 w 28"/>
              <a:gd name="T9" fmla="*/ 0 h 9"/>
              <a:gd name="T10" fmla="*/ 5 w 28"/>
              <a:gd name="T11" fmla="*/ 1 h 9"/>
              <a:gd name="T12" fmla="*/ 1 w 28"/>
              <a:gd name="T13" fmla="*/ 8 h 9"/>
              <a:gd name="T14" fmla="*/ 1 w 28"/>
              <a:gd name="T15" fmla="*/ 9 h 9"/>
              <a:gd name="T16" fmla="*/ 14 w 28"/>
              <a:gd name="T17" fmla="*/ 9 h 9"/>
              <a:gd name="T18" fmla="*/ 27 w 28"/>
              <a:gd name="T19" fmla="*/ 9 h 9"/>
              <a:gd name="T20" fmla="*/ 27 w 28"/>
              <a:gd name="T2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9">
                <a:moveTo>
                  <a:pt x="27" y="8"/>
                </a:moveTo>
                <a:cubicBezTo>
                  <a:pt x="24" y="7"/>
                  <a:pt x="23" y="5"/>
                  <a:pt x="23" y="1"/>
                </a:cubicBezTo>
                <a:cubicBezTo>
                  <a:pt x="23" y="0"/>
                  <a:pt x="23" y="0"/>
                  <a:pt x="23" y="0"/>
                </a:cubicBezTo>
                <a:cubicBezTo>
                  <a:pt x="14" y="0"/>
                  <a:pt x="14" y="0"/>
                  <a:pt x="14" y="0"/>
                </a:cubicBezTo>
                <a:cubicBezTo>
                  <a:pt x="5" y="0"/>
                  <a:pt x="5" y="0"/>
                  <a:pt x="5" y="0"/>
                </a:cubicBezTo>
                <a:cubicBezTo>
                  <a:pt x="5" y="1"/>
                  <a:pt x="5" y="1"/>
                  <a:pt x="5" y="1"/>
                </a:cubicBezTo>
                <a:cubicBezTo>
                  <a:pt x="5" y="5"/>
                  <a:pt x="4" y="7"/>
                  <a:pt x="1" y="8"/>
                </a:cubicBezTo>
                <a:cubicBezTo>
                  <a:pt x="0" y="8"/>
                  <a:pt x="0" y="9"/>
                  <a:pt x="1" y="9"/>
                </a:cubicBezTo>
                <a:cubicBezTo>
                  <a:pt x="14" y="9"/>
                  <a:pt x="14" y="9"/>
                  <a:pt x="14" y="9"/>
                </a:cubicBezTo>
                <a:cubicBezTo>
                  <a:pt x="27" y="9"/>
                  <a:pt x="27" y="9"/>
                  <a:pt x="27" y="9"/>
                </a:cubicBezTo>
                <a:cubicBezTo>
                  <a:pt x="28" y="9"/>
                  <a:pt x="28" y="8"/>
                  <a:pt x="2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1" name="Metin kutusu 40"/>
          <p:cNvSpPr txBox="1"/>
          <p:nvPr/>
        </p:nvSpPr>
        <p:spPr>
          <a:xfrm>
            <a:off x="633413" y="629652"/>
            <a:ext cx="5640518" cy="830997"/>
          </a:xfrm>
          <a:prstGeom prst="rect">
            <a:avLst/>
          </a:prstGeom>
          <a:noFill/>
        </p:spPr>
        <p:txBody>
          <a:bodyPr wrap="none" rtlCol="0">
            <a:spAutoFit/>
          </a:bodyPr>
          <a:lstStyle/>
          <a:p>
            <a:r>
              <a:rPr lang="tr-TR" sz="4800" b="1" dirty="0">
                <a:solidFill>
                  <a:srgbClr val="FAB529"/>
                </a:solidFill>
              </a:rPr>
              <a:t>Etkinlik: </a:t>
            </a:r>
            <a:r>
              <a:rPr lang="tr-TR" sz="4800" b="1" dirty="0">
                <a:solidFill>
                  <a:srgbClr val="231F20"/>
                </a:solidFill>
              </a:rPr>
              <a:t>Hayalini Kur!</a:t>
            </a:r>
          </a:p>
        </p:txBody>
      </p:sp>
      <p:grpSp>
        <p:nvGrpSpPr>
          <p:cNvPr id="52" name="Grup 51"/>
          <p:cNvGrpSpPr/>
          <p:nvPr/>
        </p:nvGrpSpPr>
        <p:grpSpPr>
          <a:xfrm>
            <a:off x="9361488" y="92075"/>
            <a:ext cx="496888" cy="500063"/>
            <a:chOff x="9361488" y="92075"/>
            <a:chExt cx="496888" cy="500063"/>
          </a:xfrm>
        </p:grpSpPr>
        <p:sp>
          <p:nvSpPr>
            <p:cNvPr id="53" name="Oval 52"/>
            <p:cNvSpPr>
              <a:spLocks noChangeArrowheads="1"/>
            </p:cNvSpPr>
            <p:nvPr/>
          </p:nvSpPr>
          <p:spPr bwMode="auto">
            <a:xfrm>
              <a:off x="9361488" y="92075"/>
              <a:ext cx="496888" cy="500063"/>
            </a:xfrm>
            <a:prstGeom prst="ellipse">
              <a:avLst/>
            </a:prstGeom>
            <a:solidFill>
              <a:srgbClr val="E61F4F"/>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54" name="Freeform 9"/>
            <p:cNvSpPr>
              <a:spLocks noEditPoints="1"/>
            </p:cNvSpPr>
            <p:nvPr/>
          </p:nvSpPr>
          <p:spPr bwMode="auto">
            <a:xfrm>
              <a:off x="9525000" y="192088"/>
              <a:ext cx="169863" cy="300038"/>
            </a:xfrm>
            <a:custGeom>
              <a:avLst/>
              <a:gdLst>
                <a:gd name="T0" fmla="*/ 39 w 47"/>
                <a:gd name="T1" fmla="*/ 0 h 82"/>
                <a:gd name="T2" fmla="*/ 8 w 47"/>
                <a:gd name="T3" fmla="*/ 0 h 82"/>
                <a:gd name="T4" fmla="*/ 0 w 47"/>
                <a:gd name="T5" fmla="*/ 7 h 82"/>
                <a:gd name="T6" fmla="*/ 0 w 47"/>
                <a:gd name="T7" fmla="*/ 74 h 82"/>
                <a:gd name="T8" fmla="*/ 8 w 47"/>
                <a:gd name="T9" fmla="*/ 82 h 82"/>
                <a:gd name="T10" fmla="*/ 39 w 47"/>
                <a:gd name="T11" fmla="*/ 82 h 82"/>
                <a:gd name="T12" fmla="*/ 47 w 47"/>
                <a:gd name="T13" fmla="*/ 74 h 82"/>
                <a:gd name="T14" fmla="*/ 47 w 47"/>
                <a:gd name="T15" fmla="*/ 7 h 82"/>
                <a:gd name="T16" fmla="*/ 39 w 47"/>
                <a:gd name="T17" fmla="*/ 0 h 82"/>
                <a:gd name="T18" fmla="*/ 19 w 47"/>
                <a:gd name="T19" fmla="*/ 6 h 82"/>
                <a:gd name="T20" fmla="*/ 28 w 47"/>
                <a:gd name="T21" fmla="*/ 6 h 82"/>
                <a:gd name="T22" fmla="*/ 29 w 47"/>
                <a:gd name="T23" fmla="*/ 7 h 82"/>
                <a:gd name="T24" fmla="*/ 28 w 47"/>
                <a:gd name="T25" fmla="*/ 8 h 82"/>
                <a:gd name="T26" fmla="*/ 19 w 47"/>
                <a:gd name="T27" fmla="*/ 8 h 82"/>
                <a:gd name="T28" fmla="*/ 17 w 47"/>
                <a:gd name="T29" fmla="*/ 7 h 82"/>
                <a:gd name="T30" fmla="*/ 19 w 47"/>
                <a:gd name="T31" fmla="*/ 6 h 82"/>
                <a:gd name="T32" fmla="*/ 23 w 47"/>
                <a:gd name="T33" fmla="*/ 77 h 82"/>
                <a:gd name="T34" fmla="*/ 21 w 47"/>
                <a:gd name="T35" fmla="*/ 74 h 82"/>
                <a:gd name="T36" fmla="*/ 23 w 47"/>
                <a:gd name="T37" fmla="*/ 71 h 82"/>
                <a:gd name="T38" fmla="*/ 26 w 47"/>
                <a:gd name="T39" fmla="*/ 74 h 82"/>
                <a:gd name="T40" fmla="*/ 23 w 47"/>
                <a:gd name="T41" fmla="*/ 77 h 82"/>
                <a:gd name="T42" fmla="*/ 43 w 47"/>
                <a:gd name="T43" fmla="*/ 67 h 82"/>
                <a:gd name="T44" fmla="*/ 4 w 47"/>
                <a:gd name="T45" fmla="*/ 67 h 82"/>
                <a:gd name="T46" fmla="*/ 4 w 47"/>
                <a:gd name="T47" fmla="*/ 13 h 82"/>
                <a:gd name="T48" fmla="*/ 43 w 47"/>
                <a:gd name="T49" fmla="*/ 13 h 82"/>
                <a:gd name="T50" fmla="*/ 43 w 47"/>
                <a:gd name="T51" fmla="*/ 6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82">
                  <a:moveTo>
                    <a:pt x="39" y="0"/>
                  </a:moveTo>
                  <a:cubicBezTo>
                    <a:pt x="8" y="0"/>
                    <a:pt x="8" y="0"/>
                    <a:pt x="8" y="0"/>
                  </a:cubicBezTo>
                  <a:cubicBezTo>
                    <a:pt x="4" y="0"/>
                    <a:pt x="0" y="3"/>
                    <a:pt x="0" y="7"/>
                  </a:cubicBezTo>
                  <a:cubicBezTo>
                    <a:pt x="0" y="74"/>
                    <a:pt x="0" y="74"/>
                    <a:pt x="0" y="74"/>
                  </a:cubicBezTo>
                  <a:cubicBezTo>
                    <a:pt x="0" y="78"/>
                    <a:pt x="4" y="82"/>
                    <a:pt x="8" y="82"/>
                  </a:cubicBezTo>
                  <a:cubicBezTo>
                    <a:pt x="39" y="82"/>
                    <a:pt x="39" y="82"/>
                    <a:pt x="39" y="82"/>
                  </a:cubicBezTo>
                  <a:cubicBezTo>
                    <a:pt x="43" y="82"/>
                    <a:pt x="47" y="78"/>
                    <a:pt x="47" y="74"/>
                  </a:cubicBezTo>
                  <a:cubicBezTo>
                    <a:pt x="47" y="7"/>
                    <a:pt x="47" y="7"/>
                    <a:pt x="47" y="7"/>
                  </a:cubicBezTo>
                  <a:cubicBezTo>
                    <a:pt x="47" y="3"/>
                    <a:pt x="43" y="0"/>
                    <a:pt x="39" y="0"/>
                  </a:cubicBezTo>
                  <a:close/>
                  <a:moveTo>
                    <a:pt x="19" y="6"/>
                  </a:moveTo>
                  <a:cubicBezTo>
                    <a:pt x="28" y="6"/>
                    <a:pt x="28" y="6"/>
                    <a:pt x="28" y="6"/>
                  </a:cubicBezTo>
                  <a:cubicBezTo>
                    <a:pt x="29" y="6"/>
                    <a:pt x="29" y="6"/>
                    <a:pt x="29" y="7"/>
                  </a:cubicBezTo>
                  <a:cubicBezTo>
                    <a:pt x="29" y="8"/>
                    <a:pt x="29" y="8"/>
                    <a:pt x="28" y="8"/>
                  </a:cubicBezTo>
                  <a:cubicBezTo>
                    <a:pt x="19" y="8"/>
                    <a:pt x="19" y="8"/>
                    <a:pt x="19" y="8"/>
                  </a:cubicBezTo>
                  <a:cubicBezTo>
                    <a:pt x="18" y="8"/>
                    <a:pt x="17" y="8"/>
                    <a:pt x="17" y="7"/>
                  </a:cubicBezTo>
                  <a:cubicBezTo>
                    <a:pt x="17" y="6"/>
                    <a:pt x="18" y="6"/>
                    <a:pt x="19" y="6"/>
                  </a:cubicBezTo>
                  <a:close/>
                  <a:moveTo>
                    <a:pt x="23" y="77"/>
                  </a:moveTo>
                  <a:cubicBezTo>
                    <a:pt x="22" y="77"/>
                    <a:pt x="21" y="75"/>
                    <a:pt x="21" y="74"/>
                  </a:cubicBezTo>
                  <a:cubicBezTo>
                    <a:pt x="21" y="73"/>
                    <a:pt x="22" y="71"/>
                    <a:pt x="23" y="71"/>
                  </a:cubicBezTo>
                  <a:cubicBezTo>
                    <a:pt x="25" y="71"/>
                    <a:pt x="26" y="73"/>
                    <a:pt x="26" y="74"/>
                  </a:cubicBezTo>
                  <a:cubicBezTo>
                    <a:pt x="26" y="75"/>
                    <a:pt x="25" y="77"/>
                    <a:pt x="23" y="77"/>
                  </a:cubicBezTo>
                  <a:close/>
                  <a:moveTo>
                    <a:pt x="43" y="67"/>
                  </a:moveTo>
                  <a:cubicBezTo>
                    <a:pt x="4" y="67"/>
                    <a:pt x="4" y="67"/>
                    <a:pt x="4" y="67"/>
                  </a:cubicBezTo>
                  <a:cubicBezTo>
                    <a:pt x="4" y="13"/>
                    <a:pt x="4" y="13"/>
                    <a:pt x="4" y="13"/>
                  </a:cubicBezTo>
                  <a:cubicBezTo>
                    <a:pt x="43" y="13"/>
                    <a:pt x="43" y="13"/>
                    <a:pt x="43" y="13"/>
                  </a:cubicBezTo>
                  <a:lnTo>
                    <a:pt x="43"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5" name="Grup 54"/>
          <p:cNvGrpSpPr/>
          <p:nvPr/>
        </p:nvGrpSpPr>
        <p:grpSpPr>
          <a:xfrm>
            <a:off x="9937750" y="92075"/>
            <a:ext cx="492125" cy="500063"/>
            <a:chOff x="9937750" y="92075"/>
            <a:chExt cx="492125" cy="500063"/>
          </a:xfrm>
        </p:grpSpPr>
        <p:sp>
          <p:nvSpPr>
            <p:cNvPr id="56" name="Oval 55"/>
            <p:cNvSpPr>
              <a:spLocks noChangeArrowheads="1"/>
            </p:cNvSpPr>
            <p:nvPr/>
          </p:nvSpPr>
          <p:spPr bwMode="auto">
            <a:xfrm>
              <a:off x="9937750" y="92075"/>
              <a:ext cx="492125" cy="500063"/>
            </a:xfrm>
            <a:prstGeom prst="ellipse">
              <a:avLst/>
            </a:prstGeom>
            <a:solidFill>
              <a:srgbClr val="231F20"/>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57" name="Freeform 11"/>
            <p:cNvSpPr>
              <a:spLocks noEditPoints="1"/>
            </p:cNvSpPr>
            <p:nvPr/>
          </p:nvSpPr>
          <p:spPr bwMode="auto">
            <a:xfrm>
              <a:off x="10034588" y="234950"/>
              <a:ext cx="296863" cy="206375"/>
            </a:xfrm>
            <a:custGeom>
              <a:avLst/>
              <a:gdLst>
                <a:gd name="T0" fmla="*/ 82 w 82"/>
                <a:gd name="T1" fmla="*/ 2 h 56"/>
                <a:gd name="T2" fmla="*/ 80 w 82"/>
                <a:gd name="T3" fmla="*/ 0 h 56"/>
                <a:gd name="T4" fmla="*/ 3 w 82"/>
                <a:gd name="T5" fmla="*/ 0 h 56"/>
                <a:gd name="T6" fmla="*/ 1 w 82"/>
                <a:gd name="T7" fmla="*/ 2 h 56"/>
                <a:gd name="T8" fmla="*/ 0 w 82"/>
                <a:gd name="T9" fmla="*/ 54 h 56"/>
                <a:gd name="T10" fmla="*/ 3 w 82"/>
                <a:gd name="T11" fmla="*/ 56 h 56"/>
                <a:gd name="T12" fmla="*/ 80 w 82"/>
                <a:gd name="T13" fmla="*/ 56 h 56"/>
                <a:gd name="T14" fmla="*/ 82 w 82"/>
                <a:gd name="T15" fmla="*/ 54 h 56"/>
                <a:gd name="T16" fmla="*/ 82 w 82"/>
                <a:gd name="T17" fmla="*/ 2 h 56"/>
                <a:gd name="T18" fmla="*/ 79 w 82"/>
                <a:gd name="T19" fmla="*/ 46 h 56"/>
                <a:gd name="T20" fmla="*/ 4 w 82"/>
                <a:gd name="T21" fmla="*/ 46 h 56"/>
                <a:gd name="T22" fmla="*/ 4 w 82"/>
                <a:gd name="T23" fmla="*/ 3 h 56"/>
                <a:gd name="T24" fmla="*/ 79 w 82"/>
                <a:gd name="T25" fmla="*/ 3 h 56"/>
                <a:gd name="T26" fmla="*/ 79 w 82"/>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56">
                  <a:moveTo>
                    <a:pt x="82" y="2"/>
                  </a:moveTo>
                  <a:cubicBezTo>
                    <a:pt x="82" y="1"/>
                    <a:pt x="81" y="0"/>
                    <a:pt x="80" y="0"/>
                  </a:cubicBezTo>
                  <a:cubicBezTo>
                    <a:pt x="3" y="0"/>
                    <a:pt x="3" y="0"/>
                    <a:pt x="3" y="0"/>
                  </a:cubicBezTo>
                  <a:cubicBezTo>
                    <a:pt x="1" y="0"/>
                    <a:pt x="1" y="1"/>
                    <a:pt x="1" y="2"/>
                  </a:cubicBezTo>
                  <a:cubicBezTo>
                    <a:pt x="0" y="54"/>
                    <a:pt x="0" y="54"/>
                    <a:pt x="0" y="54"/>
                  </a:cubicBezTo>
                  <a:cubicBezTo>
                    <a:pt x="0" y="55"/>
                    <a:pt x="1" y="56"/>
                    <a:pt x="3" y="56"/>
                  </a:cubicBezTo>
                  <a:cubicBezTo>
                    <a:pt x="80" y="56"/>
                    <a:pt x="80" y="56"/>
                    <a:pt x="80" y="56"/>
                  </a:cubicBezTo>
                  <a:cubicBezTo>
                    <a:pt x="81" y="56"/>
                    <a:pt x="82" y="55"/>
                    <a:pt x="82" y="54"/>
                  </a:cubicBezTo>
                  <a:lnTo>
                    <a:pt x="82" y="2"/>
                  </a:lnTo>
                  <a:close/>
                  <a:moveTo>
                    <a:pt x="79" y="46"/>
                  </a:moveTo>
                  <a:cubicBezTo>
                    <a:pt x="4" y="46"/>
                    <a:pt x="4" y="46"/>
                    <a:pt x="4" y="46"/>
                  </a:cubicBezTo>
                  <a:cubicBezTo>
                    <a:pt x="4" y="3"/>
                    <a:pt x="4" y="3"/>
                    <a:pt x="4" y="3"/>
                  </a:cubicBezTo>
                  <a:cubicBezTo>
                    <a:pt x="79" y="3"/>
                    <a:pt x="79" y="3"/>
                    <a:pt x="79" y="3"/>
                  </a:cubicBezTo>
                  <a:lnTo>
                    <a:pt x="7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58" name="Grup 57"/>
          <p:cNvGrpSpPr/>
          <p:nvPr/>
        </p:nvGrpSpPr>
        <p:grpSpPr>
          <a:xfrm>
            <a:off x="11088688" y="92075"/>
            <a:ext cx="492125" cy="500063"/>
            <a:chOff x="11088688" y="92075"/>
            <a:chExt cx="492125" cy="500063"/>
          </a:xfrm>
        </p:grpSpPr>
        <p:sp>
          <p:nvSpPr>
            <p:cNvPr id="59" name="Oval 58"/>
            <p:cNvSpPr>
              <a:spLocks noChangeArrowheads="1"/>
            </p:cNvSpPr>
            <p:nvPr/>
          </p:nvSpPr>
          <p:spPr bwMode="auto">
            <a:xfrm>
              <a:off x="11088688" y="92075"/>
              <a:ext cx="492125" cy="500063"/>
            </a:xfrm>
            <a:prstGeom prst="ellipse">
              <a:avLst/>
            </a:prstGeom>
            <a:solidFill>
              <a:srgbClr val="11A74F"/>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60" name="Freeform 14"/>
            <p:cNvSpPr>
              <a:spLocks/>
            </p:cNvSpPr>
            <p:nvPr/>
          </p:nvSpPr>
          <p:spPr bwMode="auto">
            <a:xfrm>
              <a:off x="11431588" y="228600"/>
              <a:ext cx="25400" cy="58738"/>
            </a:xfrm>
            <a:custGeom>
              <a:avLst/>
              <a:gdLst>
                <a:gd name="T0" fmla="*/ 2 w 7"/>
                <a:gd name="T1" fmla="*/ 16 h 16"/>
                <a:gd name="T2" fmla="*/ 2 w 7"/>
                <a:gd name="T3" fmla="*/ 0 h 16"/>
                <a:gd name="T4" fmla="*/ 0 w 7"/>
                <a:gd name="T5" fmla="*/ 3 h 16"/>
                <a:gd name="T6" fmla="*/ 0 w 7"/>
                <a:gd name="T7" fmla="*/ 14 h 16"/>
                <a:gd name="T8" fmla="*/ 2 w 7"/>
                <a:gd name="T9" fmla="*/ 16 h 16"/>
              </a:gdLst>
              <a:ahLst/>
              <a:cxnLst>
                <a:cxn ang="0">
                  <a:pos x="T0" y="T1"/>
                </a:cxn>
                <a:cxn ang="0">
                  <a:pos x="T2" y="T3"/>
                </a:cxn>
                <a:cxn ang="0">
                  <a:pos x="T4" y="T5"/>
                </a:cxn>
                <a:cxn ang="0">
                  <a:pos x="T6" y="T7"/>
                </a:cxn>
                <a:cxn ang="0">
                  <a:pos x="T8" y="T9"/>
                </a:cxn>
              </a:cxnLst>
              <a:rect l="0" t="0" r="r" b="b"/>
              <a:pathLst>
                <a:path w="7" h="16">
                  <a:moveTo>
                    <a:pt x="2" y="16"/>
                  </a:moveTo>
                  <a:cubicBezTo>
                    <a:pt x="7" y="12"/>
                    <a:pt x="7" y="5"/>
                    <a:pt x="2" y="0"/>
                  </a:cubicBezTo>
                  <a:cubicBezTo>
                    <a:pt x="0" y="3"/>
                    <a:pt x="0" y="3"/>
                    <a:pt x="0" y="3"/>
                  </a:cubicBezTo>
                  <a:cubicBezTo>
                    <a:pt x="3" y="6"/>
                    <a:pt x="3" y="11"/>
                    <a:pt x="0" y="14"/>
                  </a:cubicBezTo>
                  <a:lnTo>
                    <a:pt x="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1" name="Freeform 15"/>
            <p:cNvSpPr>
              <a:spLocks/>
            </p:cNvSpPr>
            <p:nvPr/>
          </p:nvSpPr>
          <p:spPr bwMode="auto">
            <a:xfrm>
              <a:off x="11450638" y="209550"/>
              <a:ext cx="28575" cy="100013"/>
            </a:xfrm>
            <a:custGeom>
              <a:avLst/>
              <a:gdLst>
                <a:gd name="T0" fmla="*/ 3 w 8"/>
                <a:gd name="T1" fmla="*/ 0 h 27"/>
                <a:gd name="T2" fmla="*/ 0 w 8"/>
                <a:gd name="T3" fmla="*/ 2 h 27"/>
                <a:gd name="T4" fmla="*/ 5 w 8"/>
                <a:gd name="T5" fmla="*/ 13 h 27"/>
                <a:gd name="T6" fmla="*/ 0 w 8"/>
                <a:gd name="T7" fmla="*/ 24 h 27"/>
                <a:gd name="T8" fmla="*/ 3 w 8"/>
                <a:gd name="T9" fmla="*/ 27 h 27"/>
                <a:gd name="T10" fmla="*/ 8 w 8"/>
                <a:gd name="T11" fmla="*/ 13 h 27"/>
                <a:gd name="T12" fmla="*/ 3 w 8"/>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3" y="0"/>
                  </a:moveTo>
                  <a:cubicBezTo>
                    <a:pt x="0" y="2"/>
                    <a:pt x="0" y="2"/>
                    <a:pt x="0" y="2"/>
                  </a:cubicBezTo>
                  <a:cubicBezTo>
                    <a:pt x="3" y="5"/>
                    <a:pt x="5" y="9"/>
                    <a:pt x="5" y="13"/>
                  </a:cubicBezTo>
                  <a:cubicBezTo>
                    <a:pt x="5" y="17"/>
                    <a:pt x="3" y="21"/>
                    <a:pt x="0" y="24"/>
                  </a:cubicBezTo>
                  <a:cubicBezTo>
                    <a:pt x="3" y="27"/>
                    <a:pt x="3" y="27"/>
                    <a:pt x="3" y="27"/>
                  </a:cubicBezTo>
                  <a:cubicBezTo>
                    <a:pt x="6" y="23"/>
                    <a:pt x="8" y="18"/>
                    <a:pt x="8" y="13"/>
                  </a:cubicBezTo>
                  <a:cubicBezTo>
                    <a:pt x="8" y="8"/>
                    <a:pt x="6" y="3"/>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2" name="Freeform 16"/>
            <p:cNvSpPr>
              <a:spLocks/>
            </p:cNvSpPr>
            <p:nvPr/>
          </p:nvSpPr>
          <p:spPr bwMode="auto">
            <a:xfrm>
              <a:off x="11363325" y="228600"/>
              <a:ext cx="28575" cy="58738"/>
            </a:xfrm>
            <a:custGeom>
              <a:avLst/>
              <a:gdLst>
                <a:gd name="T0" fmla="*/ 5 w 8"/>
                <a:gd name="T1" fmla="*/ 16 h 16"/>
                <a:gd name="T2" fmla="*/ 8 w 8"/>
                <a:gd name="T3" fmla="*/ 14 h 16"/>
                <a:gd name="T4" fmla="*/ 8 w 8"/>
                <a:gd name="T5" fmla="*/ 3 h 16"/>
                <a:gd name="T6" fmla="*/ 5 w 8"/>
                <a:gd name="T7" fmla="*/ 0 h 16"/>
                <a:gd name="T8" fmla="*/ 5 w 8"/>
                <a:gd name="T9" fmla="*/ 16 h 16"/>
              </a:gdLst>
              <a:ahLst/>
              <a:cxnLst>
                <a:cxn ang="0">
                  <a:pos x="T0" y="T1"/>
                </a:cxn>
                <a:cxn ang="0">
                  <a:pos x="T2" y="T3"/>
                </a:cxn>
                <a:cxn ang="0">
                  <a:pos x="T4" y="T5"/>
                </a:cxn>
                <a:cxn ang="0">
                  <a:pos x="T6" y="T7"/>
                </a:cxn>
                <a:cxn ang="0">
                  <a:pos x="T8" y="T9"/>
                </a:cxn>
              </a:cxnLst>
              <a:rect l="0" t="0" r="r" b="b"/>
              <a:pathLst>
                <a:path w="8" h="16">
                  <a:moveTo>
                    <a:pt x="5" y="16"/>
                  </a:moveTo>
                  <a:cubicBezTo>
                    <a:pt x="8" y="14"/>
                    <a:pt x="8" y="14"/>
                    <a:pt x="8" y="14"/>
                  </a:cubicBezTo>
                  <a:cubicBezTo>
                    <a:pt x="5" y="11"/>
                    <a:pt x="5" y="6"/>
                    <a:pt x="8" y="3"/>
                  </a:cubicBezTo>
                  <a:cubicBezTo>
                    <a:pt x="5" y="0"/>
                    <a:pt x="5" y="0"/>
                    <a:pt x="5" y="0"/>
                  </a:cubicBezTo>
                  <a:cubicBezTo>
                    <a:pt x="0" y="5"/>
                    <a:pt x="0" y="12"/>
                    <a:pt x="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3" name="Freeform 17"/>
            <p:cNvSpPr>
              <a:spLocks/>
            </p:cNvSpPr>
            <p:nvPr/>
          </p:nvSpPr>
          <p:spPr bwMode="auto">
            <a:xfrm>
              <a:off x="11341100" y="209550"/>
              <a:ext cx="30163" cy="100013"/>
            </a:xfrm>
            <a:custGeom>
              <a:avLst/>
              <a:gdLst>
                <a:gd name="T0" fmla="*/ 8 w 8"/>
                <a:gd name="T1" fmla="*/ 24 h 27"/>
                <a:gd name="T2" fmla="*/ 4 w 8"/>
                <a:gd name="T3" fmla="*/ 13 h 27"/>
                <a:gd name="T4" fmla="*/ 8 w 8"/>
                <a:gd name="T5" fmla="*/ 2 h 27"/>
                <a:gd name="T6" fmla="*/ 5 w 8"/>
                <a:gd name="T7" fmla="*/ 0 h 27"/>
                <a:gd name="T8" fmla="*/ 0 w 8"/>
                <a:gd name="T9" fmla="*/ 13 h 27"/>
                <a:gd name="T10" fmla="*/ 5 w 8"/>
                <a:gd name="T11" fmla="*/ 27 h 27"/>
                <a:gd name="T12" fmla="*/ 8 w 8"/>
                <a:gd name="T13" fmla="*/ 24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8" y="24"/>
                  </a:moveTo>
                  <a:cubicBezTo>
                    <a:pt x="5" y="21"/>
                    <a:pt x="4" y="17"/>
                    <a:pt x="4" y="13"/>
                  </a:cubicBezTo>
                  <a:cubicBezTo>
                    <a:pt x="4" y="9"/>
                    <a:pt x="5" y="5"/>
                    <a:pt x="8" y="2"/>
                  </a:cubicBezTo>
                  <a:cubicBezTo>
                    <a:pt x="5" y="0"/>
                    <a:pt x="5" y="0"/>
                    <a:pt x="5" y="0"/>
                  </a:cubicBezTo>
                  <a:cubicBezTo>
                    <a:pt x="2" y="3"/>
                    <a:pt x="0" y="8"/>
                    <a:pt x="0" y="13"/>
                  </a:cubicBezTo>
                  <a:cubicBezTo>
                    <a:pt x="0" y="18"/>
                    <a:pt x="2" y="23"/>
                    <a:pt x="5" y="27"/>
                  </a:cubicBezTo>
                  <a:lnTo>
                    <a:pt x="8"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4" name="Freeform 18"/>
            <p:cNvSpPr>
              <a:spLocks noEditPoints="1"/>
            </p:cNvSpPr>
            <p:nvPr/>
          </p:nvSpPr>
          <p:spPr bwMode="auto">
            <a:xfrm>
              <a:off x="11185525" y="242888"/>
              <a:ext cx="260350" cy="212725"/>
            </a:xfrm>
            <a:custGeom>
              <a:avLst/>
              <a:gdLst>
                <a:gd name="T0" fmla="*/ 68 w 72"/>
                <a:gd name="T1" fmla="*/ 32 h 58"/>
                <a:gd name="T2" fmla="*/ 64 w 72"/>
                <a:gd name="T3" fmla="*/ 32 h 58"/>
                <a:gd name="T4" fmla="*/ 64 w 72"/>
                <a:gd name="T5" fmla="*/ 8 h 58"/>
                <a:gd name="T6" fmla="*/ 66 w 72"/>
                <a:gd name="T7" fmla="*/ 4 h 58"/>
                <a:gd name="T8" fmla="*/ 62 w 72"/>
                <a:gd name="T9" fmla="*/ 0 h 58"/>
                <a:gd name="T10" fmla="*/ 58 w 72"/>
                <a:gd name="T11" fmla="*/ 4 h 58"/>
                <a:gd name="T12" fmla="*/ 60 w 72"/>
                <a:gd name="T13" fmla="*/ 8 h 58"/>
                <a:gd name="T14" fmla="*/ 60 w 72"/>
                <a:gd name="T15" fmla="*/ 32 h 58"/>
                <a:gd name="T16" fmla="*/ 4 w 72"/>
                <a:gd name="T17" fmla="*/ 32 h 58"/>
                <a:gd name="T18" fmla="*/ 0 w 72"/>
                <a:gd name="T19" fmla="*/ 36 h 58"/>
                <a:gd name="T20" fmla="*/ 0 w 72"/>
                <a:gd name="T21" fmla="*/ 58 h 58"/>
                <a:gd name="T22" fmla="*/ 72 w 72"/>
                <a:gd name="T23" fmla="*/ 58 h 58"/>
                <a:gd name="T24" fmla="*/ 72 w 72"/>
                <a:gd name="T25" fmla="*/ 36 h 58"/>
                <a:gd name="T26" fmla="*/ 68 w 72"/>
                <a:gd name="T27" fmla="*/ 32 h 58"/>
                <a:gd name="T28" fmla="*/ 5 w 72"/>
                <a:gd name="T29" fmla="*/ 40 h 58"/>
                <a:gd name="T30" fmla="*/ 4 w 72"/>
                <a:gd name="T31" fmla="*/ 38 h 58"/>
                <a:gd name="T32" fmla="*/ 5 w 72"/>
                <a:gd name="T33" fmla="*/ 36 h 58"/>
                <a:gd name="T34" fmla="*/ 7 w 72"/>
                <a:gd name="T35" fmla="*/ 38 h 58"/>
                <a:gd name="T36" fmla="*/ 5 w 72"/>
                <a:gd name="T37" fmla="*/ 40 h 58"/>
                <a:gd name="T38" fmla="*/ 13 w 72"/>
                <a:gd name="T39" fmla="*/ 40 h 58"/>
                <a:gd name="T40" fmla="*/ 11 w 72"/>
                <a:gd name="T41" fmla="*/ 38 h 58"/>
                <a:gd name="T42" fmla="*/ 13 w 72"/>
                <a:gd name="T43" fmla="*/ 36 h 58"/>
                <a:gd name="T44" fmla="*/ 15 w 72"/>
                <a:gd name="T45" fmla="*/ 38 h 58"/>
                <a:gd name="T46" fmla="*/ 13 w 72"/>
                <a:gd name="T47" fmla="*/ 40 h 58"/>
                <a:gd name="T48" fmla="*/ 37 w 72"/>
                <a:gd name="T49" fmla="*/ 40 h 58"/>
                <a:gd name="T50" fmla="*/ 21 w 72"/>
                <a:gd name="T51" fmla="*/ 40 h 58"/>
                <a:gd name="T52" fmla="*/ 19 w 72"/>
                <a:gd name="T53" fmla="*/ 38 h 58"/>
                <a:gd name="T54" fmla="*/ 21 w 72"/>
                <a:gd name="T55" fmla="*/ 36 h 58"/>
                <a:gd name="T56" fmla="*/ 37 w 72"/>
                <a:gd name="T57" fmla="*/ 36 h 58"/>
                <a:gd name="T58" fmla="*/ 39 w 72"/>
                <a:gd name="T59" fmla="*/ 38 h 58"/>
                <a:gd name="T60" fmla="*/ 37 w 72"/>
                <a:gd name="T61"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58">
                  <a:moveTo>
                    <a:pt x="68" y="32"/>
                  </a:moveTo>
                  <a:cubicBezTo>
                    <a:pt x="64" y="32"/>
                    <a:pt x="64" y="32"/>
                    <a:pt x="64" y="32"/>
                  </a:cubicBezTo>
                  <a:cubicBezTo>
                    <a:pt x="64" y="8"/>
                    <a:pt x="64" y="8"/>
                    <a:pt x="64" y="8"/>
                  </a:cubicBezTo>
                  <a:cubicBezTo>
                    <a:pt x="65" y="7"/>
                    <a:pt x="66" y="6"/>
                    <a:pt x="66" y="4"/>
                  </a:cubicBezTo>
                  <a:cubicBezTo>
                    <a:pt x="66" y="2"/>
                    <a:pt x="64" y="0"/>
                    <a:pt x="62" y="0"/>
                  </a:cubicBezTo>
                  <a:cubicBezTo>
                    <a:pt x="60" y="0"/>
                    <a:pt x="58" y="2"/>
                    <a:pt x="58" y="4"/>
                  </a:cubicBezTo>
                  <a:cubicBezTo>
                    <a:pt x="58" y="6"/>
                    <a:pt x="59" y="7"/>
                    <a:pt x="60" y="8"/>
                  </a:cubicBezTo>
                  <a:cubicBezTo>
                    <a:pt x="60" y="32"/>
                    <a:pt x="60" y="32"/>
                    <a:pt x="60" y="32"/>
                  </a:cubicBezTo>
                  <a:cubicBezTo>
                    <a:pt x="4" y="32"/>
                    <a:pt x="4" y="32"/>
                    <a:pt x="4" y="32"/>
                  </a:cubicBezTo>
                  <a:cubicBezTo>
                    <a:pt x="2" y="32"/>
                    <a:pt x="0" y="34"/>
                    <a:pt x="0" y="36"/>
                  </a:cubicBezTo>
                  <a:cubicBezTo>
                    <a:pt x="0" y="58"/>
                    <a:pt x="0" y="58"/>
                    <a:pt x="0" y="58"/>
                  </a:cubicBezTo>
                  <a:cubicBezTo>
                    <a:pt x="72" y="58"/>
                    <a:pt x="72" y="58"/>
                    <a:pt x="72" y="58"/>
                  </a:cubicBezTo>
                  <a:cubicBezTo>
                    <a:pt x="72" y="36"/>
                    <a:pt x="72" y="36"/>
                    <a:pt x="72" y="36"/>
                  </a:cubicBezTo>
                  <a:cubicBezTo>
                    <a:pt x="72" y="34"/>
                    <a:pt x="70" y="32"/>
                    <a:pt x="68" y="32"/>
                  </a:cubicBezTo>
                  <a:close/>
                  <a:moveTo>
                    <a:pt x="5" y="40"/>
                  </a:moveTo>
                  <a:cubicBezTo>
                    <a:pt x="4" y="40"/>
                    <a:pt x="4" y="39"/>
                    <a:pt x="4" y="38"/>
                  </a:cubicBezTo>
                  <a:cubicBezTo>
                    <a:pt x="4" y="37"/>
                    <a:pt x="4" y="36"/>
                    <a:pt x="5" y="36"/>
                  </a:cubicBezTo>
                  <a:cubicBezTo>
                    <a:pt x="6" y="36"/>
                    <a:pt x="7" y="37"/>
                    <a:pt x="7" y="38"/>
                  </a:cubicBezTo>
                  <a:cubicBezTo>
                    <a:pt x="7" y="39"/>
                    <a:pt x="7" y="40"/>
                    <a:pt x="5" y="40"/>
                  </a:cubicBezTo>
                  <a:close/>
                  <a:moveTo>
                    <a:pt x="13" y="40"/>
                  </a:moveTo>
                  <a:cubicBezTo>
                    <a:pt x="12" y="40"/>
                    <a:pt x="11" y="39"/>
                    <a:pt x="11" y="38"/>
                  </a:cubicBezTo>
                  <a:cubicBezTo>
                    <a:pt x="11" y="37"/>
                    <a:pt x="12" y="36"/>
                    <a:pt x="13" y="36"/>
                  </a:cubicBezTo>
                  <a:cubicBezTo>
                    <a:pt x="14" y="36"/>
                    <a:pt x="15" y="37"/>
                    <a:pt x="15" y="38"/>
                  </a:cubicBezTo>
                  <a:cubicBezTo>
                    <a:pt x="15" y="39"/>
                    <a:pt x="14" y="40"/>
                    <a:pt x="13" y="40"/>
                  </a:cubicBezTo>
                  <a:close/>
                  <a:moveTo>
                    <a:pt x="37" y="40"/>
                  </a:moveTo>
                  <a:cubicBezTo>
                    <a:pt x="21" y="40"/>
                    <a:pt x="21" y="40"/>
                    <a:pt x="21" y="40"/>
                  </a:cubicBezTo>
                  <a:cubicBezTo>
                    <a:pt x="20" y="40"/>
                    <a:pt x="19" y="39"/>
                    <a:pt x="19" y="38"/>
                  </a:cubicBezTo>
                  <a:cubicBezTo>
                    <a:pt x="19" y="37"/>
                    <a:pt x="20" y="36"/>
                    <a:pt x="21" y="36"/>
                  </a:cubicBezTo>
                  <a:cubicBezTo>
                    <a:pt x="37" y="36"/>
                    <a:pt x="37" y="36"/>
                    <a:pt x="37" y="36"/>
                  </a:cubicBezTo>
                  <a:cubicBezTo>
                    <a:pt x="38" y="36"/>
                    <a:pt x="39" y="37"/>
                    <a:pt x="39" y="38"/>
                  </a:cubicBezTo>
                  <a:cubicBezTo>
                    <a:pt x="39" y="39"/>
                    <a:pt x="38" y="40"/>
                    <a:pt x="3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5" name="Grup 64"/>
          <p:cNvGrpSpPr/>
          <p:nvPr/>
        </p:nvGrpSpPr>
        <p:grpSpPr>
          <a:xfrm>
            <a:off x="10512425" y="92075"/>
            <a:ext cx="492125" cy="500063"/>
            <a:chOff x="10512425" y="92075"/>
            <a:chExt cx="492125" cy="500063"/>
          </a:xfrm>
        </p:grpSpPr>
        <p:sp>
          <p:nvSpPr>
            <p:cNvPr id="66" name="Oval 65"/>
            <p:cNvSpPr>
              <a:spLocks noChangeArrowheads="1"/>
            </p:cNvSpPr>
            <p:nvPr/>
          </p:nvSpPr>
          <p:spPr bwMode="auto">
            <a:xfrm>
              <a:off x="10512425" y="92075"/>
              <a:ext cx="492125" cy="500063"/>
            </a:xfrm>
            <a:prstGeom prst="ellipse">
              <a:avLst/>
            </a:prstGeom>
            <a:solidFill>
              <a:srgbClr val="FAB529"/>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67" name="Freeform 20"/>
            <p:cNvSpPr>
              <a:spLocks/>
            </p:cNvSpPr>
            <p:nvPr/>
          </p:nvSpPr>
          <p:spPr bwMode="auto">
            <a:xfrm>
              <a:off x="10679113" y="209550"/>
              <a:ext cx="184150" cy="261938"/>
            </a:xfrm>
            <a:custGeom>
              <a:avLst/>
              <a:gdLst>
                <a:gd name="T0" fmla="*/ 116 w 116"/>
                <a:gd name="T1" fmla="*/ 77 h 165"/>
                <a:gd name="T2" fmla="*/ 0 w 116"/>
                <a:gd name="T3" fmla="*/ 0 h 165"/>
                <a:gd name="T4" fmla="*/ 5 w 116"/>
                <a:gd name="T5" fmla="*/ 141 h 165"/>
                <a:gd name="T6" fmla="*/ 41 w 116"/>
                <a:gd name="T7" fmla="*/ 107 h 165"/>
                <a:gd name="T8" fmla="*/ 75 w 116"/>
                <a:gd name="T9" fmla="*/ 165 h 165"/>
                <a:gd name="T10" fmla="*/ 103 w 116"/>
                <a:gd name="T11" fmla="*/ 151 h 165"/>
                <a:gd name="T12" fmla="*/ 69 w 116"/>
                <a:gd name="T13" fmla="*/ 90 h 165"/>
                <a:gd name="T14" fmla="*/ 116 w 116"/>
                <a:gd name="T15" fmla="*/ 77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65">
                  <a:moveTo>
                    <a:pt x="116" y="77"/>
                  </a:moveTo>
                  <a:lnTo>
                    <a:pt x="0" y="0"/>
                  </a:lnTo>
                  <a:lnTo>
                    <a:pt x="5" y="141"/>
                  </a:lnTo>
                  <a:lnTo>
                    <a:pt x="41" y="107"/>
                  </a:lnTo>
                  <a:lnTo>
                    <a:pt x="75" y="165"/>
                  </a:lnTo>
                  <a:lnTo>
                    <a:pt x="103" y="151"/>
                  </a:lnTo>
                  <a:lnTo>
                    <a:pt x="69" y="90"/>
                  </a:lnTo>
                  <a:lnTo>
                    <a:pt x="116"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0" name="Grup 9"/>
          <p:cNvGrpSpPr/>
          <p:nvPr/>
        </p:nvGrpSpPr>
        <p:grpSpPr>
          <a:xfrm>
            <a:off x="5592062" y="2938620"/>
            <a:ext cx="6348147" cy="1200329"/>
            <a:chOff x="5592062" y="2938620"/>
            <a:chExt cx="6348147" cy="1200329"/>
          </a:xfrm>
        </p:grpSpPr>
        <p:sp>
          <p:nvSpPr>
            <p:cNvPr id="42" name="Metin kutusu 41"/>
            <p:cNvSpPr txBox="1"/>
            <p:nvPr/>
          </p:nvSpPr>
          <p:spPr>
            <a:xfrm>
              <a:off x="5817062" y="2938620"/>
              <a:ext cx="6123147" cy="1200329"/>
            </a:xfrm>
            <a:prstGeom prst="rect">
              <a:avLst/>
            </a:prstGeom>
            <a:noFill/>
          </p:spPr>
          <p:txBody>
            <a:bodyPr wrap="square" rtlCol="0">
              <a:spAutoFit/>
            </a:bodyPr>
            <a:lstStyle/>
            <a:p>
              <a:r>
                <a:rPr lang="tr-TR" sz="2400" b="1" dirty="0"/>
                <a:t>Bir gün evinizdeki tüm televizyon, telefon,</a:t>
              </a:r>
            </a:p>
            <a:p>
              <a:r>
                <a:rPr lang="tr-TR" sz="2400" b="1" dirty="0"/>
                <a:t>tablet ve bilgisayarlar bozulsaydı, sizce o gün</a:t>
              </a:r>
            </a:p>
            <a:p>
              <a:r>
                <a:rPr lang="tr-TR" sz="2400" b="1" dirty="0"/>
                <a:t>nasıl geçerdi? Hayal edin ve yazın.</a:t>
              </a:r>
            </a:p>
          </p:txBody>
        </p:sp>
        <p:pic>
          <p:nvPicPr>
            <p:cNvPr id="2" name="Resim 1"/>
            <p:cNvPicPr>
              <a:picLocks noChangeAspect="1"/>
            </p:cNvPicPr>
            <p:nvPr/>
          </p:nvPicPr>
          <p:blipFill>
            <a:blip r:embed="rId3"/>
            <a:stretch>
              <a:fillRect/>
            </a:stretch>
          </p:blipFill>
          <p:spPr>
            <a:xfrm>
              <a:off x="5592062" y="2991279"/>
              <a:ext cx="225000" cy="236250"/>
            </a:xfrm>
            <a:prstGeom prst="rect">
              <a:avLst/>
            </a:prstGeom>
          </p:spPr>
        </p:pic>
      </p:grpSp>
      <p:pic>
        <p:nvPicPr>
          <p:cNvPr id="9" name="Resim 8"/>
          <p:cNvPicPr>
            <a:picLocks noChangeAspect="1"/>
          </p:cNvPicPr>
          <p:nvPr/>
        </p:nvPicPr>
        <p:blipFill>
          <a:blip r:embed="rId4"/>
          <a:stretch>
            <a:fillRect/>
          </a:stretch>
        </p:blipFill>
        <p:spPr>
          <a:xfrm>
            <a:off x="1059488" y="1650413"/>
            <a:ext cx="3802315" cy="3677308"/>
          </a:xfrm>
          <a:prstGeom prst="rect">
            <a:avLst/>
          </a:prstGeom>
        </p:spPr>
      </p:pic>
    </p:spTree>
    <p:extLst>
      <p:ext uri="{BB962C8B-B14F-4D97-AF65-F5344CB8AC3E}">
        <p14:creationId xmlns:p14="http://schemas.microsoft.com/office/powerpoint/2010/main" val="103627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fill="hold"/>
                                        <p:tgtEl>
                                          <p:spTgt spid="8"/>
                                        </p:tgtEl>
                                        <p:attrNameLst>
                                          <p:attrName>ppt_x</p:attrName>
                                        </p:attrNameLst>
                                      </p:cBhvr>
                                      <p:tavLst>
                                        <p:tav tm="0">
                                          <p:val>
                                            <p:strVal val="#ppt_x"/>
                                          </p:val>
                                        </p:tav>
                                        <p:tav tm="100000">
                                          <p:val>
                                            <p:strVal val="#ppt_x"/>
                                          </p:val>
                                        </p:tav>
                                      </p:tavLst>
                                    </p:anim>
                                    <p:anim calcmode="lin" valueType="num">
                                      <p:cBhvr additive="base">
                                        <p:cTn id="18" dur="25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p:cTn id="22" dur="100" fill="hold"/>
                                        <p:tgtEl>
                                          <p:spTgt spid="58"/>
                                        </p:tgtEl>
                                        <p:attrNameLst>
                                          <p:attrName>ppt_w</p:attrName>
                                        </p:attrNameLst>
                                      </p:cBhvr>
                                      <p:tavLst>
                                        <p:tav tm="0">
                                          <p:val>
                                            <p:fltVal val="0"/>
                                          </p:val>
                                        </p:tav>
                                        <p:tav tm="100000">
                                          <p:val>
                                            <p:strVal val="#ppt_w"/>
                                          </p:val>
                                        </p:tav>
                                      </p:tavLst>
                                    </p:anim>
                                    <p:anim calcmode="lin" valueType="num">
                                      <p:cBhvr>
                                        <p:cTn id="23" dur="100" fill="hold"/>
                                        <p:tgtEl>
                                          <p:spTgt spid="58"/>
                                        </p:tgtEl>
                                        <p:attrNameLst>
                                          <p:attrName>ppt_h</p:attrName>
                                        </p:attrNameLst>
                                      </p:cBhvr>
                                      <p:tavLst>
                                        <p:tav tm="0">
                                          <p:val>
                                            <p:fltVal val="0"/>
                                          </p:val>
                                        </p:tav>
                                        <p:tav tm="100000">
                                          <p:val>
                                            <p:strVal val="#ppt_h"/>
                                          </p:val>
                                        </p:tav>
                                      </p:tavLst>
                                    </p:anim>
                                    <p:animEffect transition="in" filter="fade">
                                      <p:cBhvr>
                                        <p:cTn id="24" dur="100"/>
                                        <p:tgtEl>
                                          <p:spTgt spid="58"/>
                                        </p:tgtEl>
                                      </p:cBhvr>
                                    </p:animEffect>
                                  </p:childTnLst>
                                </p:cTn>
                              </p:par>
                            </p:childTnLst>
                          </p:cTn>
                        </p:par>
                        <p:par>
                          <p:cTn id="25" fill="hold">
                            <p:stCondLst>
                              <p:cond delay="850"/>
                            </p:stCondLst>
                            <p:childTnLst>
                              <p:par>
                                <p:cTn id="26" presetID="53" presetClass="entr" presetSubtype="16" fill="hold" nodeType="afterEffect">
                                  <p:stCondLst>
                                    <p:cond delay="0"/>
                                  </p:stCondLst>
                                  <p:childTnLst>
                                    <p:set>
                                      <p:cBhvr>
                                        <p:cTn id="27" dur="1" fill="hold">
                                          <p:stCondLst>
                                            <p:cond delay="0"/>
                                          </p:stCondLst>
                                        </p:cTn>
                                        <p:tgtEl>
                                          <p:spTgt spid="65"/>
                                        </p:tgtEl>
                                        <p:attrNameLst>
                                          <p:attrName>style.visibility</p:attrName>
                                        </p:attrNameLst>
                                      </p:cBhvr>
                                      <p:to>
                                        <p:strVal val="visible"/>
                                      </p:to>
                                    </p:set>
                                    <p:anim calcmode="lin" valueType="num">
                                      <p:cBhvr>
                                        <p:cTn id="28" dur="100" fill="hold"/>
                                        <p:tgtEl>
                                          <p:spTgt spid="65"/>
                                        </p:tgtEl>
                                        <p:attrNameLst>
                                          <p:attrName>ppt_w</p:attrName>
                                        </p:attrNameLst>
                                      </p:cBhvr>
                                      <p:tavLst>
                                        <p:tav tm="0">
                                          <p:val>
                                            <p:fltVal val="0"/>
                                          </p:val>
                                        </p:tav>
                                        <p:tav tm="100000">
                                          <p:val>
                                            <p:strVal val="#ppt_w"/>
                                          </p:val>
                                        </p:tav>
                                      </p:tavLst>
                                    </p:anim>
                                    <p:anim calcmode="lin" valueType="num">
                                      <p:cBhvr>
                                        <p:cTn id="29" dur="100" fill="hold"/>
                                        <p:tgtEl>
                                          <p:spTgt spid="65"/>
                                        </p:tgtEl>
                                        <p:attrNameLst>
                                          <p:attrName>ppt_h</p:attrName>
                                        </p:attrNameLst>
                                      </p:cBhvr>
                                      <p:tavLst>
                                        <p:tav tm="0">
                                          <p:val>
                                            <p:fltVal val="0"/>
                                          </p:val>
                                        </p:tav>
                                        <p:tav tm="100000">
                                          <p:val>
                                            <p:strVal val="#ppt_h"/>
                                          </p:val>
                                        </p:tav>
                                      </p:tavLst>
                                    </p:anim>
                                    <p:animEffect transition="in" filter="fade">
                                      <p:cBhvr>
                                        <p:cTn id="30" dur="100"/>
                                        <p:tgtEl>
                                          <p:spTgt spid="65"/>
                                        </p:tgtEl>
                                      </p:cBhvr>
                                    </p:animEffect>
                                  </p:childTnLst>
                                </p:cTn>
                              </p:par>
                            </p:childTnLst>
                          </p:cTn>
                        </p:par>
                        <p:par>
                          <p:cTn id="31" fill="hold">
                            <p:stCondLst>
                              <p:cond delay="950"/>
                            </p:stCondLst>
                            <p:childTnLst>
                              <p:par>
                                <p:cTn id="32" presetID="53" presetClass="entr" presetSubtype="16" fill="hold" nodeType="afterEffect">
                                  <p:stCondLst>
                                    <p:cond delay="0"/>
                                  </p:stCondLst>
                                  <p:childTnLst>
                                    <p:set>
                                      <p:cBhvr>
                                        <p:cTn id="33" dur="1" fill="hold">
                                          <p:stCondLst>
                                            <p:cond delay="0"/>
                                          </p:stCondLst>
                                        </p:cTn>
                                        <p:tgtEl>
                                          <p:spTgt spid="55"/>
                                        </p:tgtEl>
                                        <p:attrNameLst>
                                          <p:attrName>style.visibility</p:attrName>
                                        </p:attrNameLst>
                                      </p:cBhvr>
                                      <p:to>
                                        <p:strVal val="visible"/>
                                      </p:to>
                                    </p:set>
                                    <p:anim calcmode="lin" valueType="num">
                                      <p:cBhvr>
                                        <p:cTn id="34" dur="100" fill="hold"/>
                                        <p:tgtEl>
                                          <p:spTgt spid="55"/>
                                        </p:tgtEl>
                                        <p:attrNameLst>
                                          <p:attrName>ppt_w</p:attrName>
                                        </p:attrNameLst>
                                      </p:cBhvr>
                                      <p:tavLst>
                                        <p:tav tm="0">
                                          <p:val>
                                            <p:fltVal val="0"/>
                                          </p:val>
                                        </p:tav>
                                        <p:tav tm="100000">
                                          <p:val>
                                            <p:strVal val="#ppt_w"/>
                                          </p:val>
                                        </p:tav>
                                      </p:tavLst>
                                    </p:anim>
                                    <p:anim calcmode="lin" valueType="num">
                                      <p:cBhvr>
                                        <p:cTn id="35" dur="100" fill="hold"/>
                                        <p:tgtEl>
                                          <p:spTgt spid="55"/>
                                        </p:tgtEl>
                                        <p:attrNameLst>
                                          <p:attrName>ppt_h</p:attrName>
                                        </p:attrNameLst>
                                      </p:cBhvr>
                                      <p:tavLst>
                                        <p:tav tm="0">
                                          <p:val>
                                            <p:fltVal val="0"/>
                                          </p:val>
                                        </p:tav>
                                        <p:tav tm="100000">
                                          <p:val>
                                            <p:strVal val="#ppt_h"/>
                                          </p:val>
                                        </p:tav>
                                      </p:tavLst>
                                    </p:anim>
                                    <p:animEffect transition="in" filter="fade">
                                      <p:cBhvr>
                                        <p:cTn id="36" dur="100"/>
                                        <p:tgtEl>
                                          <p:spTgt spid="55"/>
                                        </p:tgtEl>
                                      </p:cBhvr>
                                    </p:animEffect>
                                  </p:childTnLst>
                                </p:cTn>
                              </p:par>
                            </p:childTnLst>
                          </p:cTn>
                        </p:par>
                        <p:par>
                          <p:cTn id="37" fill="hold">
                            <p:stCondLst>
                              <p:cond delay="1050"/>
                            </p:stCondLst>
                            <p:childTnLst>
                              <p:par>
                                <p:cTn id="38" presetID="53" presetClass="entr" presetSubtype="16" fill="hold" nodeType="after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p:cTn id="40" dur="100" fill="hold"/>
                                        <p:tgtEl>
                                          <p:spTgt spid="52"/>
                                        </p:tgtEl>
                                        <p:attrNameLst>
                                          <p:attrName>ppt_w</p:attrName>
                                        </p:attrNameLst>
                                      </p:cBhvr>
                                      <p:tavLst>
                                        <p:tav tm="0">
                                          <p:val>
                                            <p:fltVal val="0"/>
                                          </p:val>
                                        </p:tav>
                                        <p:tav tm="100000">
                                          <p:val>
                                            <p:strVal val="#ppt_w"/>
                                          </p:val>
                                        </p:tav>
                                      </p:tavLst>
                                    </p:anim>
                                    <p:anim calcmode="lin" valueType="num">
                                      <p:cBhvr>
                                        <p:cTn id="41" dur="100" fill="hold"/>
                                        <p:tgtEl>
                                          <p:spTgt spid="52"/>
                                        </p:tgtEl>
                                        <p:attrNameLst>
                                          <p:attrName>ppt_h</p:attrName>
                                        </p:attrNameLst>
                                      </p:cBhvr>
                                      <p:tavLst>
                                        <p:tav tm="0">
                                          <p:val>
                                            <p:fltVal val="0"/>
                                          </p:val>
                                        </p:tav>
                                        <p:tav tm="100000">
                                          <p:val>
                                            <p:strVal val="#ppt_h"/>
                                          </p:val>
                                        </p:tav>
                                      </p:tavLst>
                                    </p:anim>
                                    <p:animEffect transition="in" filter="fade">
                                      <p:cBhvr>
                                        <p:cTn id="42" dur="100"/>
                                        <p:tgtEl>
                                          <p:spTgt spid="52"/>
                                        </p:tgtEl>
                                      </p:cBhvr>
                                    </p:animEffect>
                                  </p:childTnLst>
                                </p:cTn>
                              </p:par>
                            </p:childTnLst>
                          </p:cTn>
                        </p:par>
                        <p:par>
                          <p:cTn id="43" fill="hold">
                            <p:stCondLst>
                              <p:cond delay="1150"/>
                            </p:stCondLst>
                            <p:childTnLst>
                              <p:par>
                                <p:cTn id="44" presetID="10" presetClass="entr" presetSubtype="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50"/>
                                        <p:tgtEl>
                                          <p:spTgt spid="41"/>
                                        </p:tgtEl>
                                      </p:cBhvr>
                                    </p:animEffect>
                                  </p:childTnLst>
                                </p:cTn>
                              </p:par>
                            </p:childTnLst>
                          </p:cTn>
                        </p:par>
                        <p:par>
                          <p:cTn id="47" fill="hold">
                            <p:stCondLst>
                              <p:cond delay="1400"/>
                            </p:stCondLst>
                            <p:childTnLst>
                              <p:par>
                                <p:cTn id="48" presetID="10" presetClass="entr" presetSubtype="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250"/>
                                        <p:tgtEl>
                                          <p:spTgt spid="9"/>
                                        </p:tgtEl>
                                      </p:cBhvr>
                                    </p:animEffect>
                                  </p:childTnLst>
                                </p:cTn>
                              </p:par>
                            </p:childTnLst>
                          </p:cTn>
                        </p:par>
                        <p:par>
                          <p:cTn id="51" fill="hold">
                            <p:stCondLst>
                              <p:cond delay="1650"/>
                            </p:stCondLst>
                            <p:childTnLst>
                              <p:par>
                                <p:cTn id="52" presetID="10"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5"/>
          <p:cNvSpPr>
            <a:spLocks noChangeArrowheads="1"/>
          </p:cNvSpPr>
          <p:nvPr/>
        </p:nvSpPr>
        <p:spPr bwMode="auto">
          <a:xfrm>
            <a:off x="0" y="1"/>
            <a:ext cx="12191999" cy="6858000"/>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2"/>
          <a:stretch>
            <a:fillRect/>
          </a:stretch>
        </p:blipFill>
        <p:spPr>
          <a:xfrm>
            <a:off x="5409749" y="572053"/>
            <a:ext cx="1372500" cy="1237500"/>
          </a:xfrm>
          <a:prstGeom prst="rect">
            <a:avLst/>
          </a:prstGeom>
        </p:spPr>
      </p:pic>
      <p:pic>
        <p:nvPicPr>
          <p:cNvPr id="17" name="Resim 16"/>
          <p:cNvPicPr>
            <a:picLocks noChangeAspect="1"/>
          </p:cNvPicPr>
          <p:nvPr/>
        </p:nvPicPr>
        <p:blipFill>
          <a:blip r:embed="rId3"/>
          <a:stretch>
            <a:fillRect/>
          </a:stretch>
        </p:blipFill>
        <p:spPr>
          <a:xfrm>
            <a:off x="9266777" y="2344766"/>
            <a:ext cx="1698750" cy="1822500"/>
          </a:xfrm>
          <a:prstGeom prst="rect">
            <a:avLst/>
          </a:prstGeom>
        </p:spPr>
      </p:pic>
      <p:pic>
        <p:nvPicPr>
          <p:cNvPr id="18" name="Resim 17"/>
          <p:cNvPicPr>
            <a:picLocks noChangeAspect="1"/>
          </p:cNvPicPr>
          <p:nvPr/>
        </p:nvPicPr>
        <p:blipFill>
          <a:blip r:embed="rId4"/>
          <a:stretch>
            <a:fillRect/>
          </a:stretch>
        </p:blipFill>
        <p:spPr>
          <a:xfrm>
            <a:off x="898880" y="2620391"/>
            <a:ext cx="2362500" cy="1271250"/>
          </a:xfrm>
          <a:prstGeom prst="rect">
            <a:avLst/>
          </a:prstGeom>
        </p:spPr>
      </p:pic>
      <p:pic>
        <p:nvPicPr>
          <p:cNvPr id="19" name="Resim 18"/>
          <p:cNvPicPr>
            <a:picLocks noChangeAspect="1"/>
          </p:cNvPicPr>
          <p:nvPr/>
        </p:nvPicPr>
        <p:blipFill>
          <a:blip r:embed="rId5"/>
          <a:stretch>
            <a:fillRect/>
          </a:stretch>
        </p:blipFill>
        <p:spPr>
          <a:xfrm>
            <a:off x="5780999" y="4636713"/>
            <a:ext cx="1001250" cy="1631250"/>
          </a:xfrm>
          <a:prstGeom prst="rect">
            <a:avLst/>
          </a:prstGeom>
        </p:spPr>
      </p:pic>
      <p:sp>
        <p:nvSpPr>
          <p:cNvPr id="48" name="Metin kutusu 47"/>
          <p:cNvSpPr txBox="1"/>
          <p:nvPr/>
        </p:nvSpPr>
        <p:spPr>
          <a:xfrm>
            <a:off x="454743" y="978556"/>
            <a:ext cx="4381584" cy="1077218"/>
          </a:xfrm>
          <a:prstGeom prst="rect">
            <a:avLst/>
          </a:prstGeom>
          <a:noFill/>
        </p:spPr>
        <p:txBody>
          <a:bodyPr wrap="square" rtlCol="0">
            <a:spAutoFit/>
          </a:bodyPr>
          <a:lstStyle/>
          <a:p>
            <a:pPr algn="ctr"/>
            <a:r>
              <a:rPr lang="tr-TR" sz="3200" b="1" dirty="0">
                <a:solidFill>
                  <a:schemeClr val="bg1"/>
                </a:solidFill>
              </a:rPr>
              <a:t>e-sosyal misiniz?</a:t>
            </a:r>
          </a:p>
          <a:p>
            <a:pPr algn="ctr"/>
            <a:r>
              <a:rPr lang="tr-TR" sz="3200" b="1" dirty="0">
                <a:solidFill>
                  <a:schemeClr val="bg1"/>
                </a:solidFill>
              </a:rPr>
              <a:t>a-sosyal mi?</a:t>
            </a:r>
          </a:p>
        </p:txBody>
      </p:sp>
      <p:sp>
        <p:nvSpPr>
          <p:cNvPr id="49" name="Metin kutusu 48"/>
          <p:cNvSpPr txBox="1"/>
          <p:nvPr/>
        </p:nvSpPr>
        <p:spPr>
          <a:xfrm>
            <a:off x="7156074" y="708153"/>
            <a:ext cx="4381584" cy="1077218"/>
          </a:xfrm>
          <a:prstGeom prst="rect">
            <a:avLst/>
          </a:prstGeom>
          <a:noFill/>
        </p:spPr>
        <p:txBody>
          <a:bodyPr wrap="square" rtlCol="0">
            <a:spAutoFit/>
          </a:bodyPr>
          <a:lstStyle/>
          <a:p>
            <a:pPr algn="ctr"/>
            <a:r>
              <a:rPr lang="tr-TR" sz="3200" b="1" dirty="0">
                <a:solidFill>
                  <a:schemeClr val="bg1"/>
                </a:solidFill>
              </a:rPr>
              <a:t>Hayat nehri</a:t>
            </a:r>
          </a:p>
          <a:p>
            <a:pPr algn="ctr"/>
            <a:r>
              <a:rPr lang="tr-TR" sz="3200" b="1" dirty="0">
                <a:solidFill>
                  <a:schemeClr val="bg1"/>
                </a:solidFill>
              </a:rPr>
              <a:t>netten akmıyor!</a:t>
            </a:r>
          </a:p>
        </p:txBody>
      </p:sp>
      <p:sp>
        <p:nvSpPr>
          <p:cNvPr id="50" name="Metin kutusu 49"/>
          <p:cNvSpPr txBox="1"/>
          <p:nvPr/>
        </p:nvSpPr>
        <p:spPr>
          <a:xfrm>
            <a:off x="3905207" y="2788108"/>
            <a:ext cx="4381584" cy="1077218"/>
          </a:xfrm>
          <a:prstGeom prst="rect">
            <a:avLst/>
          </a:prstGeom>
          <a:noFill/>
        </p:spPr>
        <p:txBody>
          <a:bodyPr wrap="square" rtlCol="0">
            <a:spAutoFit/>
          </a:bodyPr>
          <a:lstStyle/>
          <a:p>
            <a:pPr algn="ctr"/>
            <a:r>
              <a:rPr lang="tr-TR" sz="3200" b="1" dirty="0">
                <a:solidFill>
                  <a:schemeClr val="bg1"/>
                </a:solidFill>
              </a:rPr>
              <a:t>İnternete bağlı ol,</a:t>
            </a:r>
          </a:p>
          <a:p>
            <a:pPr algn="ctr"/>
            <a:r>
              <a:rPr lang="tr-TR" sz="3200" b="1" dirty="0">
                <a:solidFill>
                  <a:schemeClr val="bg1"/>
                </a:solidFill>
              </a:rPr>
              <a:t>bağımlı olma.</a:t>
            </a:r>
          </a:p>
        </p:txBody>
      </p:sp>
      <p:sp>
        <p:nvSpPr>
          <p:cNvPr id="51" name="Metin kutusu 50"/>
          <p:cNvSpPr txBox="1"/>
          <p:nvPr/>
        </p:nvSpPr>
        <p:spPr>
          <a:xfrm>
            <a:off x="565484" y="4774656"/>
            <a:ext cx="4381584" cy="1569660"/>
          </a:xfrm>
          <a:prstGeom prst="rect">
            <a:avLst/>
          </a:prstGeom>
          <a:noFill/>
        </p:spPr>
        <p:txBody>
          <a:bodyPr wrap="square" rtlCol="0">
            <a:spAutoFit/>
          </a:bodyPr>
          <a:lstStyle/>
          <a:p>
            <a:pPr algn="ctr"/>
            <a:r>
              <a:rPr lang="tr-TR" sz="3200" b="1" dirty="0">
                <a:solidFill>
                  <a:schemeClr val="bg1"/>
                </a:solidFill>
              </a:rPr>
              <a:t>Sosyal çevreni</a:t>
            </a:r>
          </a:p>
          <a:p>
            <a:pPr algn="ctr"/>
            <a:r>
              <a:rPr lang="tr-TR" sz="3200" b="1" dirty="0">
                <a:solidFill>
                  <a:schemeClr val="bg1"/>
                </a:solidFill>
              </a:rPr>
              <a:t>sosyal medya ile</a:t>
            </a:r>
          </a:p>
          <a:p>
            <a:pPr algn="ctr"/>
            <a:r>
              <a:rPr lang="tr-TR" sz="3200" b="1" dirty="0">
                <a:solidFill>
                  <a:schemeClr val="bg1"/>
                </a:solidFill>
              </a:rPr>
              <a:t>kısıtlama</a:t>
            </a:r>
          </a:p>
        </p:txBody>
      </p:sp>
      <p:sp>
        <p:nvSpPr>
          <p:cNvPr id="53" name="Metin kutusu 52"/>
          <p:cNvSpPr txBox="1"/>
          <p:nvPr/>
        </p:nvSpPr>
        <p:spPr>
          <a:xfrm>
            <a:off x="6979905" y="4797528"/>
            <a:ext cx="4381584" cy="1569660"/>
          </a:xfrm>
          <a:prstGeom prst="rect">
            <a:avLst/>
          </a:prstGeom>
          <a:noFill/>
        </p:spPr>
        <p:txBody>
          <a:bodyPr wrap="square" rtlCol="0">
            <a:spAutoFit/>
          </a:bodyPr>
          <a:lstStyle/>
          <a:p>
            <a:pPr algn="ctr"/>
            <a:r>
              <a:rPr lang="fi-FI" sz="3200" b="1" dirty="0">
                <a:solidFill>
                  <a:schemeClr val="bg1"/>
                </a:solidFill>
              </a:rPr>
              <a:t>Telefonun çeksin,</a:t>
            </a:r>
          </a:p>
          <a:p>
            <a:pPr algn="ctr"/>
            <a:r>
              <a:rPr lang="fi-FI" sz="3200" b="1" dirty="0">
                <a:solidFill>
                  <a:schemeClr val="bg1"/>
                </a:solidFill>
              </a:rPr>
              <a:t>ama seni içine</a:t>
            </a:r>
          </a:p>
          <a:p>
            <a:pPr algn="ctr"/>
            <a:r>
              <a:rPr lang="fi-FI" sz="3200" b="1" dirty="0">
                <a:solidFill>
                  <a:schemeClr val="bg1"/>
                </a:solidFill>
              </a:rPr>
              <a:t>çekmesin</a:t>
            </a:r>
            <a:endParaRPr lang="tr-TR" sz="3200" b="1" dirty="0">
              <a:solidFill>
                <a:schemeClr val="bg1"/>
              </a:solidFill>
            </a:endParaRPr>
          </a:p>
        </p:txBody>
      </p:sp>
    </p:spTree>
    <p:extLst>
      <p:ext uri="{BB962C8B-B14F-4D97-AF65-F5344CB8AC3E}">
        <p14:creationId xmlns:p14="http://schemas.microsoft.com/office/powerpoint/2010/main" val="1304681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250"/>
                                        <p:tgtEl>
                                          <p:spTgt spid="4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50"/>
                                        <p:tgtEl>
                                          <p:spTgt spid="1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250"/>
                                        <p:tgtEl>
                                          <p:spTgt spid="50"/>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250"/>
                                        <p:tgtEl>
                                          <p:spTgt spid="51"/>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250"/>
                                        <p:tgtEl>
                                          <p:spTgt spid="53"/>
                                        </p:tgtEl>
                                      </p:cBhvr>
                                    </p:animEffect>
                                  </p:childTnLst>
                                </p:cTn>
                              </p:par>
                            </p:childTnLst>
                          </p:cTn>
                        </p:par>
                        <p:par>
                          <p:cTn id="36" fill="hold">
                            <p:stCondLst>
                              <p:cond delay="225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5"/>
          <p:cNvSpPr>
            <a:spLocks noChangeArrowheads="1"/>
          </p:cNvSpPr>
          <p:nvPr/>
        </p:nvSpPr>
        <p:spPr bwMode="auto">
          <a:xfrm>
            <a:off x="0" y="1"/>
            <a:ext cx="12191999" cy="6858000"/>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6" name="Resim 15"/>
          <p:cNvPicPr>
            <a:picLocks noChangeAspect="1"/>
          </p:cNvPicPr>
          <p:nvPr/>
        </p:nvPicPr>
        <p:blipFill>
          <a:blip r:embed="rId2"/>
          <a:stretch>
            <a:fillRect/>
          </a:stretch>
        </p:blipFill>
        <p:spPr>
          <a:xfrm>
            <a:off x="6537210" y="4154824"/>
            <a:ext cx="1816576" cy="1637897"/>
          </a:xfrm>
          <a:prstGeom prst="rect">
            <a:avLst/>
          </a:prstGeom>
        </p:spPr>
      </p:pic>
      <p:pic>
        <p:nvPicPr>
          <p:cNvPr id="17" name="Resim 16"/>
          <p:cNvPicPr>
            <a:picLocks noChangeAspect="1"/>
          </p:cNvPicPr>
          <p:nvPr/>
        </p:nvPicPr>
        <p:blipFill>
          <a:blip r:embed="rId3"/>
          <a:stretch>
            <a:fillRect/>
          </a:stretch>
        </p:blipFill>
        <p:spPr>
          <a:xfrm>
            <a:off x="9090608" y="746788"/>
            <a:ext cx="1698750" cy="1822500"/>
          </a:xfrm>
          <a:prstGeom prst="rect">
            <a:avLst/>
          </a:prstGeom>
        </p:spPr>
      </p:pic>
      <p:pic>
        <p:nvPicPr>
          <p:cNvPr id="18" name="Resim 17"/>
          <p:cNvPicPr>
            <a:picLocks noChangeAspect="1"/>
          </p:cNvPicPr>
          <p:nvPr/>
        </p:nvPicPr>
        <p:blipFill>
          <a:blip r:embed="rId4"/>
          <a:stretch>
            <a:fillRect/>
          </a:stretch>
        </p:blipFill>
        <p:spPr>
          <a:xfrm>
            <a:off x="2141356" y="5384455"/>
            <a:ext cx="2003616" cy="1078136"/>
          </a:xfrm>
          <a:prstGeom prst="rect">
            <a:avLst/>
          </a:prstGeom>
        </p:spPr>
      </p:pic>
      <p:pic>
        <p:nvPicPr>
          <p:cNvPr id="19" name="Resim 18"/>
          <p:cNvPicPr>
            <a:picLocks noChangeAspect="1"/>
          </p:cNvPicPr>
          <p:nvPr/>
        </p:nvPicPr>
        <p:blipFill>
          <a:blip r:embed="rId5"/>
          <a:stretch>
            <a:fillRect/>
          </a:stretch>
        </p:blipFill>
        <p:spPr>
          <a:xfrm>
            <a:off x="1635565" y="1228473"/>
            <a:ext cx="1001250" cy="1631250"/>
          </a:xfrm>
          <a:prstGeom prst="rect">
            <a:avLst/>
          </a:prstGeom>
        </p:spPr>
      </p:pic>
      <p:sp>
        <p:nvSpPr>
          <p:cNvPr id="50" name="Metin kutusu 49"/>
          <p:cNvSpPr txBox="1"/>
          <p:nvPr/>
        </p:nvSpPr>
        <p:spPr>
          <a:xfrm>
            <a:off x="3422607" y="949010"/>
            <a:ext cx="4381584" cy="1569660"/>
          </a:xfrm>
          <a:prstGeom prst="rect">
            <a:avLst/>
          </a:prstGeom>
          <a:noFill/>
        </p:spPr>
        <p:txBody>
          <a:bodyPr wrap="square" rtlCol="0">
            <a:spAutoFit/>
          </a:bodyPr>
          <a:lstStyle/>
          <a:p>
            <a:pPr algn="ctr"/>
            <a:r>
              <a:rPr lang="tr-TR" sz="3200" b="1" dirty="0">
                <a:solidFill>
                  <a:schemeClr val="bg1"/>
                </a:solidFill>
              </a:rPr>
              <a:t>Sıfır teknoloji değil,</a:t>
            </a:r>
          </a:p>
          <a:p>
            <a:pPr algn="ctr"/>
            <a:r>
              <a:rPr lang="tr-TR" sz="3200" b="1" dirty="0">
                <a:solidFill>
                  <a:schemeClr val="bg1"/>
                </a:solidFill>
              </a:rPr>
              <a:t>sınırsız teknoloji değil,</a:t>
            </a:r>
          </a:p>
          <a:p>
            <a:pPr algn="ctr"/>
            <a:r>
              <a:rPr lang="tr-TR" sz="3200" b="1" dirty="0">
                <a:solidFill>
                  <a:schemeClr val="bg1"/>
                </a:solidFill>
              </a:rPr>
              <a:t>yeterince teknoloji.</a:t>
            </a:r>
          </a:p>
        </p:txBody>
      </p:sp>
      <p:sp>
        <p:nvSpPr>
          <p:cNvPr id="51" name="Metin kutusu 50"/>
          <p:cNvSpPr txBox="1"/>
          <p:nvPr/>
        </p:nvSpPr>
        <p:spPr>
          <a:xfrm>
            <a:off x="952372" y="3549586"/>
            <a:ext cx="4381584" cy="1077218"/>
          </a:xfrm>
          <a:prstGeom prst="rect">
            <a:avLst/>
          </a:prstGeom>
          <a:noFill/>
        </p:spPr>
        <p:txBody>
          <a:bodyPr wrap="square" rtlCol="0">
            <a:spAutoFit/>
          </a:bodyPr>
          <a:lstStyle/>
          <a:p>
            <a:pPr algn="ctr"/>
            <a:r>
              <a:rPr lang="tr-TR" sz="3200" b="1" dirty="0">
                <a:solidFill>
                  <a:schemeClr val="bg1"/>
                </a:solidFill>
              </a:rPr>
              <a:t>Teknoloji çözüm üretir,</a:t>
            </a:r>
          </a:p>
          <a:p>
            <a:pPr algn="ctr"/>
            <a:r>
              <a:rPr lang="tr-TR" sz="3200" b="1" dirty="0">
                <a:solidFill>
                  <a:schemeClr val="bg1"/>
                </a:solidFill>
              </a:rPr>
              <a:t>bağımlılık sorun üretir.</a:t>
            </a:r>
          </a:p>
        </p:txBody>
      </p:sp>
      <p:sp>
        <p:nvSpPr>
          <p:cNvPr id="53" name="Metin kutusu 52"/>
          <p:cNvSpPr txBox="1"/>
          <p:nvPr/>
        </p:nvSpPr>
        <p:spPr>
          <a:xfrm>
            <a:off x="7572227" y="3303500"/>
            <a:ext cx="4381584" cy="1077218"/>
          </a:xfrm>
          <a:prstGeom prst="rect">
            <a:avLst/>
          </a:prstGeom>
          <a:noFill/>
        </p:spPr>
        <p:txBody>
          <a:bodyPr wrap="square" rtlCol="0">
            <a:spAutoFit/>
          </a:bodyPr>
          <a:lstStyle/>
          <a:p>
            <a:pPr algn="ctr"/>
            <a:r>
              <a:rPr lang="fi-FI" sz="3200" b="1" dirty="0">
                <a:solidFill>
                  <a:schemeClr val="bg1"/>
                </a:solidFill>
              </a:rPr>
              <a:t>Azı karar,</a:t>
            </a:r>
          </a:p>
          <a:p>
            <a:pPr algn="ctr"/>
            <a:r>
              <a:rPr lang="fi-FI" sz="3200" b="1" dirty="0">
                <a:solidFill>
                  <a:schemeClr val="bg1"/>
                </a:solidFill>
              </a:rPr>
              <a:t>çoğu zarar.</a:t>
            </a:r>
            <a:endParaRPr lang="tr-TR" sz="3200" b="1" dirty="0">
              <a:solidFill>
                <a:schemeClr val="bg1"/>
              </a:solidFill>
            </a:endParaRPr>
          </a:p>
        </p:txBody>
      </p:sp>
    </p:spTree>
    <p:extLst>
      <p:ext uri="{BB962C8B-B14F-4D97-AF65-F5344CB8AC3E}">
        <p14:creationId xmlns:p14="http://schemas.microsoft.com/office/powerpoint/2010/main" val="361331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250"/>
                                        <p:tgtEl>
                                          <p:spTgt spid="5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50"/>
                                        <p:tgtEl>
                                          <p:spTgt spid="19"/>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250"/>
                                        <p:tgtEl>
                                          <p:spTgt spid="51"/>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50"/>
                                        <p:tgtEl>
                                          <p:spTgt spid="16"/>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250"/>
                                        <p:tgtEl>
                                          <p:spTgt spid="53"/>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 y="0"/>
            <a:ext cx="12189941" cy="6858000"/>
          </a:xfrm>
          <a:prstGeom prst="rect">
            <a:avLst/>
          </a:prstGeom>
        </p:spPr>
      </p:pic>
      <p:sp>
        <p:nvSpPr>
          <p:cNvPr id="4" name="Dikdörtgen 3"/>
          <p:cNvSpPr/>
          <p:nvPr/>
        </p:nvSpPr>
        <p:spPr>
          <a:xfrm>
            <a:off x="0" y="3641910"/>
            <a:ext cx="12192000" cy="924026"/>
          </a:xfrm>
          <a:prstGeom prst="rect">
            <a:avLst/>
          </a:prstGeom>
          <a:solidFill>
            <a:srgbClr val="06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229056" y="3749980"/>
            <a:ext cx="3471912" cy="707886"/>
          </a:xfrm>
          <a:prstGeom prst="rect">
            <a:avLst/>
          </a:prstGeom>
        </p:spPr>
        <p:txBody>
          <a:bodyPr wrap="none">
            <a:spAutoFit/>
          </a:bodyPr>
          <a:lstStyle/>
          <a:p>
            <a:r>
              <a:rPr lang="tr-TR" sz="4000" b="1" dirty="0">
                <a:solidFill>
                  <a:schemeClr val="bg1"/>
                </a:solidFill>
              </a:rPr>
              <a:t>Teşekkür ederiz</a:t>
            </a:r>
          </a:p>
        </p:txBody>
      </p:sp>
      <p:grpSp>
        <p:nvGrpSpPr>
          <p:cNvPr id="7" name="Grup 6"/>
          <p:cNvGrpSpPr/>
          <p:nvPr/>
        </p:nvGrpSpPr>
        <p:grpSpPr>
          <a:xfrm>
            <a:off x="7244841" y="520704"/>
            <a:ext cx="5822517" cy="2806603"/>
            <a:chOff x="7244841" y="520704"/>
            <a:chExt cx="5822517" cy="2806603"/>
          </a:xfrm>
        </p:grpSpPr>
        <p:sp>
          <p:nvSpPr>
            <p:cNvPr id="21" name="Dikdörtgen 20"/>
            <p:cNvSpPr/>
            <p:nvPr/>
          </p:nvSpPr>
          <p:spPr>
            <a:xfrm>
              <a:off x="7244841" y="1044223"/>
              <a:ext cx="5307918" cy="1045152"/>
            </a:xfrm>
            <a:prstGeom prst="rect">
              <a:avLst/>
            </a:prstGeom>
          </p:spPr>
          <p:txBody>
            <a:bodyPr>
              <a:spAutoFit/>
            </a:bodyPr>
            <a:lstStyle/>
            <a:p>
              <a:pPr algn="ctr"/>
              <a:r>
                <a:rPr lang="tr-TR" sz="6000" b="1" dirty="0" err="1">
                  <a:solidFill>
                    <a:srgbClr val="11A74F"/>
                  </a:solidFill>
                </a:rPr>
                <a:t>Yeşilcan’la</a:t>
              </a:r>
              <a:endParaRPr lang="tr-TR" sz="6000" b="1" dirty="0">
                <a:solidFill>
                  <a:srgbClr val="11A74F"/>
                </a:solidFill>
              </a:endParaRPr>
            </a:p>
          </p:txBody>
        </p:sp>
        <p:sp>
          <p:nvSpPr>
            <p:cNvPr id="23" name="Dikdörtgen 22"/>
            <p:cNvSpPr/>
            <p:nvPr/>
          </p:nvSpPr>
          <p:spPr>
            <a:xfrm>
              <a:off x="7759440" y="1725989"/>
              <a:ext cx="5307918" cy="923330"/>
            </a:xfrm>
            <a:prstGeom prst="rect">
              <a:avLst/>
            </a:prstGeom>
          </p:spPr>
          <p:txBody>
            <a:bodyPr>
              <a:spAutoFit/>
            </a:bodyPr>
            <a:lstStyle/>
            <a:p>
              <a:pPr algn="ctr"/>
              <a:r>
                <a:rPr lang="tr-TR" sz="5400" b="1" dirty="0">
                  <a:solidFill>
                    <a:srgbClr val="75246B"/>
                  </a:solidFill>
                </a:rPr>
                <a:t>Zararsız</a:t>
              </a:r>
            </a:p>
          </p:txBody>
        </p:sp>
        <p:sp>
          <p:nvSpPr>
            <p:cNvPr id="24" name="Dikdörtgen 23"/>
            <p:cNvSpPr/>
            <p:nvPr/>
          </p:nvSpPr>
          <p:spPr>
            <a:xfrm>
              <a:off x="7583788" y="2403977"/>
              <a:ext cx="5307918" cy="923330"/>
            </a:xfrm>
            <a:prstGeom prst="rect">
              <a:avLst/>
            </a:prstGeom>
          </p:spPr>
          <p:txBody>
            <a:bodyPr>
              <a:spAutoFit/>
            </a:bodyPr>
            <a:lstStyle/>
            <a:p>
              <a:pPr algn="ctr"/>
              <a:r>
                <a:rPr lang="tr-TR" sz="5400" b="1" dirty="0">
                  <a:solidFill>
                    <a:srgbClr val="75246B"/>
                  </a:solidFill>
                </a:rPr>
                <a:t>Teknoloji</a:t>
              </a:r>
            </a:p>
          </p:txBody>
        </p:sp>
        <p:pic>
          <p:nvPicPr>
            <p:cNvPr id="27" name="Resim 26"/>
            <p:cNvPicPr>
              <a:picLocks noChangeAspect="1"/>
            </p:cNvPicPr>
            <p:nvPr/>
          </p:nvPicPr>
          <p:blipFill>
            <a:blip r:embed="rId4"/>
            <a:stretch>
              <a:fillRect/>
            </a:stretch>
          </p:blipFill>
          <p:spPr>
            <a:xfrm>
              <a:off x="10901805" y="520704"/>
              <a:ext cx="606940" cy="606940"/>
            </a:xfrm>
            <a:prstGeom prst="rect">
              <a:avLst/>
            </a:prstGeom>
          </p:spPr>
        </p:pic>
        <p:pic>
          <p:nvPicPr>
            <p:cNvPr id="28" name="Resim 27"/>
            <p:cNvPicPr>
              <a:picLocks noChangeAspect="1"/>
            </p:cNvPicPr>
            <p:nvPr/>
          </p:nvPicPr>
          <p:blipFill>
            <a:blip r:embed="rId5"/>
            <a:stretch>
              <a:fillRect/>
            </a:stretch>
          </p:blipFill>
          <p:spPr>
            <a:xfrm>
              <a:off x="10154212" y="523095"/>
              <a:ext cx="599057" cy="606940"/>
            </a:xfrm>
            <a:prstGeom prst="rect">
              <a:avLst/>
            </a:prstGeom>
          </p:spPr>
        </p:pic>
        <p:pic>
          <p:nvPicPr>
            <p:cNvPr id="29" name="Resim 28"/>
            <p:cNvPicPr>
              <a:picLocks noChangeAspect="1"/>
            </p:cNvPicPr>
            <p:nvPr/>
          </p:nvPicPr>
          <p:blipFill>
            <a:blip r:embed="rId6"/>
            <a:stretch>
              <a:fillRect/>
            </a:stretch>
          </p:blipFill>
          <p:spPr>
            <a:xfrm>
              <a:off x="9398536" y="520704"/>
              <a:ext cx="606940" cy="606940"/>
            </a:xfrm>
            <a:prstGeom prst="rect">
              <a:avLst/>
            </a:prstGeom>
          </p:spPr>
        </p:pic>
        <p:pic>
          <p:nvPicPr>
            <p:cNvPr id="30" name="Resim 29"/>
            <p:cNvPicPr>
              <a:picLocks noChangeAspect="1"/>
            </p:cNvPicPr>
            <p:nvPr/>
          </p:nvPicPr>
          <p:blipFill>
            <a:blip r:embed="rId7"/>
            <a:stretch>
              <a:fillRect/>
            </a:stretch>
          </p:blipFill>
          <p:spPr>
            <a:xfrm>
              <a:off x="8682082" y="520704"/>
              <a:ext cx="606940" cy="606940"/>
            </a:xfrm>
            <a:prstGeom prst="rect">
              <a:avLst/>
            </a:prstGeom>
          </p:spPr>
        </p:pic>
      </p:grpSp>
      <p:pic>
        <p:nvPicPr>
          <p:cNvPr id="15" name="Resim 14">
            <a:extLst>
              <a:ext uri="{FF2B5EF4-FFF2-40B4-BE49-F238E27FC236}">
                <a16:creationId xmlns:a16="http://schemas.microsoft.com/office/drawing/2014/main" id="{383EA1DB-1B4E-3B4C-98EE-E9917EE1B6C9}"/>
              </a:ext>
            </a:extLst>
          </p:cNvPr>
          <p:cNvPicPr>
            <a:picLocks noChangeAspect="1"/>
          </p:cNvPicPr>
          <p:nvPr/>
        </p:nvPicPr>
        <p:blipFill>
          <a:blip r:embed="rId8"/>
          <a:stretch>
            <a:fillRect/>
          </a:stretch>
        </p:blipFill>
        <p:spPr>
          <a:xfrm>
            <a:off x="387789" y="5606852"/>
            <a:ext cx="2420196" cy="549026"/>
          </a:xfrm>
          <a:prstGeom prst="rect">
            <a:avLst/>
          </a:prstGeom>
        </p:spPr>
      </p:pic>
      <p:pic>
        <p:nvPicPr>
          <p:cNvPr id="16" name="Resim 15">
            <a:extLst>
              <a:ext uri="{FF2B5EF4-FFF2-40B4-BE49-F238E27FC236}">
                <a16:creationId xmlns:a16="http://schemas.microsoft.com/office/drawing/2014/main" id="{C0ABCDDC-92BF-824D-9B73-D36AA81850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8109" y="5471502"/>
            <a:ext cx="4860636" cy="819727"/>
          </a:xfrm>
          <a:prstGeom prst="rect">
            <a:avLst/>
          </a:prstGeom>
        </p:spPr>
      </p:pic>
    </p:spTree>
    <p:extLst>
      <p:ext uri="{BB962C8B-B14F-4D97-AF65-F5344CB8AC3E}">
        <p14:creationId xmlns:p14="http://schemas.microsoft.com/office/powerpoint/2010/main" val="29808917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 fill="hold"/>
                                        <p:tgtEl>
                                          <p:spTgt spid="4"/>
                                        </p:tgtEl>
                                        <p:attrNameLst>
                                          <p:attrName>ppt_x</p:attrName>
                                        </p:attrNameLst>
                                      </p:cBhvr>
                                      <p:tavLst>
                                        <p:tav tm="0">
                                          <p:val>
                                            <p:strVal val="1+#ppt_w/2"/>
                                          </p:val>
                                        </p:tav>
                                        <p:tav tm="100000">
                                          <p:val>
                                            <p:strVal val="#ppt_x"/>
                                          </p:val>
                                        </p:tav>
                                      </p:tavLst>
                                    </p:anim>
                                    <p:anim calcmode="lin" valueType="num">
                                      <p:cBhvr additive="base">
                                        <p:cTn id="12" dur="25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223838"/>
            <a:ext cx="12188825" cy="125413"/>
          </a:xfrm>
          <a:prstGeom prst="rect">
            <a:avLst/>
          </a:prstGeom>
          <a:solidFill>
            <a:srgbClr val="0D71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27" name="Resim 26"/>
          <p:cNvPicPr>
            <a:picLocks noChangeAspect="1"/>
          </p:cNvPicPr>
          <p:nvPr/>
        </p:nvPicPr>
        <p:blipFill>
          <a:blip r:embed="rId3"/>
          <a:stretch>
            <a:fillRect/>
          </a:stretch>
        </p:blipFill>
        <p:spPr>
          <a:xfrm>
            <a:off x="7028072" y="1105006"/>
            <a:ext cx="4456326" cy="4456326"/>
          </a:xfrm>
          <a:prstGeom prst="rect">
            <a:avLst/>
          </a:prstGeom>
        </p:spPr>
      </p:pic>
      <p:sp>
        <p:nvSpPr>
          <p:cNvPr id="5" name="AutoShape 3"/>
          <p:cNvSpPr>
            <a:spLocks noChangeAspect="1" noChangeArrowheads="1" noTextEdit="1"/>
          </p:cNvSpPr>
          <p:nvPr/>
        </p:nvSpPr>
        <p:spPr bwMode="auto">
          <a:xfrm>
            <a:off x="0" y="0"/>
            <a:ext cx="121920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6" name="Rectangle 5"/>
          <p:cNvSpPr>
            <a:spLocks noChangeArrowheads="1"/>
          </p:cNvSpPr>
          <p:nvPr/>
        </p:nvSpPr>
        <p:spPr bwMode="auto">
          <a:xfrm>
            <a:off x="0" y="-3175"/>
            <a:ext cx="12188825" cy="227013"/>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Freeform 7"/>
          <p:cNvSpPr>
            <a:spLocks/>
          </p:cNvSpPr>
          <p:nvPr/>
        </p:nvSpPr>
        <p:spPr bwMode="auto">
          <a:xfrm>
            <a:off x="633413" y="209550"/>
            <a:ext cx="492125" cy="250825"/>
          </a:xfrm>
          <a:custGeom>
            <a:avLst/>
            <a:gdLst>
              <a:gd name="T0" fmla="*/ 0 w 310"/>
              <a:gd name="T1" fmla="*/ 0 h 158"/>
              <a:gd name="T2" fmla="*/ 155 w 310"/>
              <a:gd name="T3" fmla="*/ 158 h 158"/>
              <a:gd name="T4" fmla="*/ 310 w 310"/>
              <a:gd name="T5" fmla="*/ 0 h 158"/>
              <a:gd name="T6" fmla="*/ 0 w 310"/>
              <a:gd name="T7" fmla="*/ 0 h 158"/>
            </a:gdLst>
            <a:ahLst/>
            <a:cxnLst>
              <a:cxn ang="0">
                <a:pos x="T0" y="T1"/>
              </a:cxn>
              <a:cxn ang="0">
                <a:pos x="T2" y="T3"/>
              </a:cxn>
              <a:cxn ang="0">
                <a:pos x="T4" y="T5"/>
              </a:cxn>
              <a:cxn ang="0">
                <a:pos x="T6" y="T7"/>
              </a:cxn>
            </a:cxnLst>
            <a:rect l="0" t="0" r="r" b="b"/>
            <a:pathLst>
              <a:path w="310" h="158">
                <a:moveTo>
                  <a:pt x="0" y="0"/>
                </a:moveTo>
                <a:lnTo>
                  <a:pt x="155" y="158"/>
                </a:lnTo>
                <a:lnTo>
                  <a:pt x="310" y="0"/>
                </a:lnTo>
                <a:lnTo>
                  <a:pt x="0" y="0"/>
                </a:lnTo>
                <a:close/>
              </a:path>
            </a:pathLst>
          </a:cu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9361488" y="92075"/>
            <a:ext cx="496888" cy="500063"/>
            <a:chOff x="9361488" y="92075"/>
            <a:chExt cx="496888" cy="500063"/>
          </a:xfrm>
        </p:grpSpPr>
        <p:sp>
          <p:nvSpPr>
            <p:cNvPr id="9" name="Oval 8"/>
            <p:cNvSpPr>
              <a:spLocks noChangeArrowheads="1"/>
            </p:cNvSpPr>
            <p:nvPr/>
          </p:nvSpPr>
          <p:spPr bwMode="auto">
            <a:xfrm>
              <a:off x="9361488" y="92075"/>
              <a:ext cx="496888" cy="500063"/>
            </a:xfrm>
            <a:prstGeom prst="ellipse">
              <a:avLst/>
            </a:prstGeom>
            <a:solidFill>
              <a:srgbClr val="E61F4F"/>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0" name="Freeform 9"/>
            <p:cNvSpPr>
              <a:spLocks noEditPoints="1"/>
            </p:cNvSpPr>
            <p:nvPr/>
          </p:nvSpPr>
          <p:spPr bwMode="auto">
            <a:xfrm>
              <a:off x="9525000" y="192088"/>
              <a:ext cx="169863" cy="300038"/>
            </a:xfrm>
            <a:custGeom>
              <a:avLst/>
              <a:gdLst>
                <a:gd name="T0" fmla="*/ 39 w 47"/>
                <a:gd name="T1" fmla="*/ 0 h 82"/>
                <a:gd name="T2" fmla="*/ 8 w 47"/>
                <a:gd name="T3" fmla="*/ 0 h 82"/>
                <a:gd name="T4" fmla="*/ 0 w 47"/>
                <a:gd name="T5" fmla="*/ 7 h 82"/>
                <a:gd name="T6" fmla="*/ 0 w 47"/>
                <a:gd name="T7" fmla="*/ 74 h 82"/>
                <a:gd name="T8" fmla="*/ 8 w 47"/>
                <a:gd name="T9" fmla="*/ 82 h 82"/>
                <a:gd name="T10" fmla="*/ 39 w 47"/>
                <a:gd name="T11" fmla="*/ 82 h 82"/>
                <a:gd name="T12" fmla="*/ 47 w 47"/>
                <a:gd name="T13" fmla="*/ 74 h 82"/>
                <a:gd name="T14" fmla="*/ 47 w 47"/>
                <a:gd name="T15" fmla="*/ 7 h 82"/>
                <a:gd name="T16" fmla="*/ 39 w 47"/>
                <a:gd name="T17" fmla="*/ 0 h 82"/>
                <a:gd name="T18" fmla="*/ 19 w 47"/>
                <a:gd name="T19" fmla="*/ 6 h 82"/>
                <a:gd name="T20" fmla="*/ 28 w 47"/>
                <a:gd name="T21" fmla="*/ 6 h 82"/>
                <a:gd name="T22" fmla="*/ 29 w 47"/>
                <a:gd name="T23" fmla="*/ 7 h 82"/>
                <a:gd name="T24" fmla="*/ 28 w 47"/>
                <a:gd name="T25" fmla="*/ 8 h 82"/>
                <a:gd name="T26" fmla="*/ 19 w 47"/>
                <a:gd name="T27" fmla="*/ 8 h 82"/>
                <a:gd name="T28" fmla="*/ 17 w 47"/>
                <a:gd name="T29" fmla="*/ 7 h 82"/>
                <a:gd name="T30" fmla="*/ 19 w 47"/>
                <a:gd name="T31" fmla="*/ 6 h 82"/>
                <a:gd name="T32" fmla="*/ 23 w 47"/>
                <a:gd name="T33" fmla="*/ 77 h 82"/>
                <a:gd name="T34" fmla="*/ 21 w 47"/>
                <a:gd name="T35" fmla="*/ 74 h 82"/>
                <a:gd name="T36" fmla="*/ 23 w 47"/>
                <a:gd name="T37" fmla="*/ 71 h 82"/>
                <a:gd name="T38" fmla="*/ 26 w 47"/>
                <a:gd name="T39" fmla="*/ 74 h 82"/>
                <a:gd name="T40" fmla="*/ 23 w 47"/>
                <a:gd name="T41" fmla="*/ 77 h 82"/>
                <a:gd name="T42" fmla="*/ 43 w 47"/>
                <a:gd name="T43" fmla="*/ 67 h 82"/>
                <a:gd name="T44" fmla="*/ 4 w 47"/>
                <a:gd name="T45" fmla="*/ 67 h 82"/>
                <a:gd name="T46" fmla="*/ 4 w 47"/>
                <a:gd name="T47" fmla="*/ 13 h 82"/>
                <a:gd name="T48" fmla="*/ 43 w 47"/>
                <a:gd name="T49" fmla="*/ 13 h 82"/>
                <a:gd name="T50" fmla="*/ 43 w 47"/>
                <a:gd name="T51" fmla="*/ 6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82">
                  <a:moveTo>
                    <a:pt x="39" y="0"/>
                  </a:moveTo>
                  <a:cubicBezTo>
                    <a:pt x="8" y="0"/>
                    <a:pt x="8" y="0"/>
                    <a:pt x="8" y="0"/>
                  </a:cubicBezTo>
                  <a:cubicBezTo>
                    <a:pt x="4" y="0"/>
                    <a:pt x="0" y="3"/>
                    <a:pt x="0" y="7"/>
                  </a:cubicBezTo>
                  <a:cubicBezTo>
                    <a:pt x="0" y="74"/>
                    <a:pt x="0" y="74"/>
                    <a:pt x="0" y="74"/>
                  </a:cubicBezTo>
                  <a:cubicBezTo>
                    <a:pt x="0" y="78"/>
                    <a:pt x="4" y="82"/>
                    <a:pt x="8" y="82"/>
                  </a:cubicBezTo>
                  <a:cubicBezTo>
                    <a:pt x="39" y="82"/>
                    <a:pt x="39" y="82"/>
                    <a:pt x="39" y="82"/>
                  </a:cubicBezTo>
                  <a:cubicBezTo>
                    <a:pt x="43" y="82"/>
                    <a:pt x="47" y="78"/>
                    <a:pt x="47" y="74"/>
                  </a:cubicBezTo>
                  <a:cubicBezTo>
                    <a:pt x="47" y="7"/>
                    <a:pt x="47" y="7"/>
                    <a:pt x="47" y="7"/>
                  </a:cubicBezTo>
                  <a:cubicBezTo>
                    <a:pt x="47" y="3"/>
                    <a:pt x="43" y="0"/>
                    <a:pt x="39" y="0"/>
                  </a:cubicBezTo>
                  <a:close/>
                  <a:moveTo>
                    <a:pt x="19" y="6"/>
                  </a:moveTo>
                  <a:cubicBezTo>
                    <a:pt x="28" y="6"/>
                    <a:pt x="28" y="6"/>
                    <a:pt x="28" y="6"/>
                  </a:cubicBezTo>
                  <a:cubicBezTo>
                    <a:pt x="29" y="6"/>
                    <a:pt x="29" y="6"/>
                    <a:pt x="29" y="7"/>
                  </a:cubicBezTo>
                  <a:cubicBezTo>
                    <a:pt x="29" y="8"/>
                    <a:pt x="29" y="8"/>
                    <a:pt x="28" y="8"/>
                  </a:cubicBezTo>
                  <a:cubicBezTo>
                    <a:pt x="19" y="8"/>
                    <a:pt x="19" y="8"/>
                    <a:pt x="19" y="8"/>
                  </a:cubicBezTo>
                  <a:cubicBezTo>
                    <a:pt x="18" y="8"/>
                    <a:pt x="17" y="8"/>
                    <a:pt x="17" y="7"/>
                  </a:cubicBezTo>
                  <a:cubicBezTo>
                    <a:pt x="17" y="6"/>
                    <a:pt x="18" y="6"/>
                    <a:pt x="19" y="6"/>
                  </a:cubicBezTo>
                  <a:close/>
                  <a:moveTo>
                    <a:pt x="23" y="77"/>
                  </a:moveTo>
                  <a:cubicBezTo>
                    <a:pt x="22" y="77"/>
                    <a:pt x="21" y="75"/>
                    <a:pt x="21" y="74"/>
                  </a:cubicBezTo>
                  <a:cubicBezTo>
                    <a:pt x="21" y="73"/>
                    <a:pt x="22" y="71"/>
                    <a:pt x="23" y="71"/>
                  </a:cubicBezTo>
                  <a:cubicBezTo>
                    <a:pt x="25" y="71"/>
                    <a:pt x="26" y="73"/>
                    <a:pt x="26" y="74"/>
                  </a:cubicBezTo>
                  <a:cubicBezTo>
                    <a:pt x="26" y="75"/>
                    <a:pt x="25" y="77"/>
                    <a:pt x="23" y="77"/>
                  </a:cubicBezTo>
                  <a:close/>
                  <a:moveTo>
                    <a:pt x="43" y="67"/>
                  </a:moveTo>
                  <a:cubicBezTo>
                    <a:pt x="4" y="67"/>
                    <a:pt x="4" y="67"/>
                    <a:pt x="4" y="67"/>
                  </a:cubicBezTo>
                  <a:cubicBezTo>
                    <a:pt x="4" y="13"/>
                    <a:pt x="4" y="13"/>
                    <a:pt x="4" y="13"/>
                  </a:cubicBezTo>
                  <a:cubicBezTo>
                    <a:pt x="43" y="13"/>
                    <a:pt x="43" y="13"/>
                    <a:pt x="43" y="13"/>
                  </a:cubicBezTo>
                  <a:lnTo>
                    <a:pt x="43"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3" name="Grup 22"/>
          <p:cNvGrpSpPr/>
          <p:nvPr/>
        </p:nvGrpSpPr>
        <p:grpSpPr>
          <a:xfrm>
            <a:off x="9937750" y="92075"/>
            <a:ext cx="492125" cy="500063"/>
            <a:chOff x="9937750" y="92075"/>
            <a:chExt cx="492125" cy="500063"/>
          </a:xfrm>
        </p:grpSpPr>
        <p:sp>
          <p:nvSpPr>
            <p:cNvPr id="11" name="Oval 10"/>
            <p:cNvSpPr>
              <a:spLocks noChangeArrowheads="1"/>
            </p:cNvSpPr>
            <p:nvPr/>
          </p:nvSpPr>
          <p:spPr bwMode="auto">
            <a:xfrm>
              <a:off x="9937750" y="92075"/>
              <a:ext cx="492125" cy="500063"/>
            </a:xfrm>
            <a:prstGeom prst="ellipse">
              <a:avLst/>
            </a:prstGeom>
            <a:solidFill>
              <a:srgbClr val="231F20"/>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2" name="Freeform 11"/>
            <p:cNvSpPr>
              <a:spLocks noEditPoints="1"/>
            </p:cNvSpPr>
            <p:nvPr/>
          </p:nvSpPr>
          <p:spPr bwMode="auto">
            <a:xfrm>
              <a:off x="10034588" y="234950"/>
              <a:ext cx="296863" cy="206375"/>
            </a:xfrm>
            <a:custGeom>
              <a:avLst/>
              <a:gdLst>
                <a:gd name="T0" fmla="*/ 82 w 82"/>
                <a:gd name="T1" fmla="*/ 2 h 56"/>
                <a:gd name="T2" fmla="*/ 80 w 82"/>
                <a:gd name="T3" fmla="*/ 0 h 56"/>
                <a:gd name="T4" fmla="*/ 3 w 82"/>
                <a:gd name="T5" fmla="*/ 0 h 56"/>
                <a:gd name="T6" fmla="*/ 1 w 82"/>
                <a:gd name="T7" fmla="*/ 2 h 56"/>
                <a:gd name="T8" fmla="*/ 0 w 82"/>
                <a:gd name="T9" fmla="*/ 54 h 56"/>
                <a:gd name="T10" fmla="*/ 3 w 82"/>
                <a:gd name="T11" fmla="*/ 56 h 56"/>
                <a:gd name="T12" fmla="*/ 80 w 82"/>
                <a:gd name="T13" fmla="*/ 56 h 56"/>
                <a:gd name="T14" fmla="*/ 82 w 82"/>
                <a:gd name="T15" fmla="*/ 54 h 56"/>
                <a:gd name="T16" fmla="*/ 82 w 82"/>
                <a:gd name="T17" fmla="*/ 2 h 56"/>
                <a:gd name="T18" fmla="*/ 79 w 82"/>
                <a:gd name="T19" fmla="*/ 46 h 56"/>
                <a:gd name="T20" fmla="*/ 4 w 82"/>
                <a:gd name="T21" fmla="*/ 46 h 56"/>
                <a:gd name="T22" fmla="*/ 4 w 82"/>
                <a:gd name="T23" fmla="*/ 3 h 56"/>
                <a:gd name="T24" fmla="*/ 79 w 82"/>
                <a:gd name="T25" fmla="*/ 3 h 56"/>
                <a:gd name="T26" fmla="*/ 79 w 82"/>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56">
                  <a:moveTo>
                    <a:pt x="82" y="2"/>
                  </a:moveTo>
                  <a:cubicBezTo>
                    <a:pt x="82" y="1"/>
                    <a:pt x="81" y="0"/>
                    <a:pt x="80" y="0"/>
                  </a:cubicBezTo>
                  <a:cubicBezTo>
                    <a:pt x="3" y="0"/>
                    <a:pt x="3" y="0"/>
                    <a:pt x="3" y="0"/>
                  </a:cubicBezTo>
                  <a:cubicBezTo>
                    <a:pt x="1" y="0"/>
                    <a:pt x="1" y="1"/>
                    <a:pt x="1" y="2"/>
                  </a:cubicBezTo>
                  <a:cubicBezTo>
                    <a:pt x="0" y="54"/>
                    <a:pt x="0" y="54"/>
                    <a:pt x="0" y="54"/>
                  </a:cubicBezTo>
                  <a:cubicBezTo>
                    <a:pt x="0" y="55"/>
                    <a:pt x="1" y="56"/>
                    <a:pt x="3" y="56"/>
                  </a:cubicBezTo>
                  <a:cubicBezTo>
                    <a:pt x="80" y="56"/>
                    <a:pt x="80" y="56"/>
                    <a:pt x="80" y="56"/>
                  </a:cubicBezTo>
                  <a:cubicBezTo>
                    <a:pt x="81" y="56"/>
                    <a:pt x="82" y="55"/>
                    <a:pt x="82" y="54"/>
                  </a:cubicBezTo>
                  <a:lnTo>
                    <a:pt x="82" y="2"/>
                  </a:lnTo>
                  <a:close/>
                  <a:moveTo>
                    <a:pt x="79" y="46"/>
                  </a:moveTo>
                  <a:cubicBezTo>
                    <a:pt x="4" y="46"/>
                    <a:pt x="4" y="46"/>
                    <a:pt x="4" y="46"/>
                  </a:cubicBezTo>
                  <a:cubicBezTo>
                    <a:pt x="4" y="3"/>
                    <a:pt x="4" y="3"/>
                    <a:pt x="4" y="3"/>
                  </a:cubicBezTo>
                  <a:cubicBezTo>
                    <a:pt x="79" y="3"/>
                    <a:pt x="79" y="3"/>
                    <a:pt x="79" y="3"/>
                  </a:cubicBezTo>
                  <a:lnTo>
                    <a:pt x="7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13" name="Freeform 12"/>
          <p:cNvSpPr>
            <a:spLocks/>
          </p:cNvSpPr>
          <p:nvPr/>
        </p:nvSpPr>
        <p:spPr bwMode="auto">
          <a:xfrm>
            <a:off x="10133013" y="449263"/>
            <a:ext cx="101600" cy="33338"/>
          </a:xfrm>
          <a:custGeom>
            <a:avLst/>
            <a:gdLst>
              <a:gd name="T0" fmla="*/ 27 w 28"/>
              <a:gd name="T1" fmla="*/ 8 h 9"/>
              <a:gd name="T2" fmla="*/ 23 w 28"/>
              <a:gd name="T3" fmla="*/ 1 h 9"/>
              <a:gd name="T4" fmla="*/ 23 w 28"/>
              <a:gd name="T5" fmla="*/ 0 h 9"/>
              <a:gd name="T6" fmla="*/ 14 w 28"/>
              <a:gd name="T7" fmla="*/ 0 h 9"/>
              <a:gd name="T8" fmla="*/ 5 w 28"/>
              <a:gd name="T9" fmla="*/ 0 h 9"/>
              <a:gd name="T10" fmla="*/ 5 w 28"/>
              <a:gd name="T11" fmla="*/ 1 h 9"/>
              <a:gd name="T12" fmla="*/ 1 w 28"/>
              <a:gd name="T13" fmla="*/ 8 h 9"/>
              <a:gd name="T14" fmla="*/ 1 w 28"/>
              <a:gd name="T15" fmla="*/ 9 h 9"/>
              <a:gd name="T16" fmla="*/ 14 w 28"/>
              <a:gd name="T17" fmla="*/ 9 h 9"/>
              <a:gd name="T18" fmla="*/ 27 w 28"/>
              <a:gd name="T19" fmla="*/ 9 h 9"/>
              <a:gd name="T20" fmla="*/ 27 w 28"/>
              <a:gd name="T2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9">
                <a:moveTo>
                  <a:pt x="27" y="8"/>
                </a:moveTo>
                <a:cubicBezTo>
                  <a:pt x="24" y="7"/>
                  <a:pt x="23" y="5"/>
                  <a:pt x="23" y="1"/>
                </a:cubicBezTo>
                <a:cubicBezTo>
                  <a:pt x="23" y="0"/>
                  <a:pt x="23" y="0"/>
                  <a:pt x="23" y="0"/>
                </a:cubicBezTo>
                <a:cubicBezTo>
                  <a:pt x="14" y="0"/>
                  <a:pt x="14" y="0"/>
                  <a:pt x="14" y="0"/>
                </a:cubicBezTo>
                <a:cubicBezTo>
                  <a:pt x="5" y="0"/>
                  <a:pt x="5" y="0"/>
                  <a:pt x="5" y="0"/>
                </a:cubicBezTo>
                <a:cubicBezTo>
                  <a:pt x="5" y="1"/>
                  <a:pt x="5" y="1"/>
                  <a:pt x="5" y="1"/>
                </a:cubicBezTo>
                <a:cubicBezTo>
                  <a:pt x="5" y="5"/>
                  <a:pt x="4" y="7"/>
                  <a:pt x="1" y="8"/>
                </a:cubicBezTo>
                <a:cubicBezTo>
                  <a:pt x="0" y="8"/>
                  <a:pt x="0" y="9"/>
                  <a:pt x="1" y="9"/>
                </a:cubicBezTo>
                <a:cubicBezTo>
                  <a:pt x="14" y="9"/>
                  <a:pt x="14" y="9"/>
                  <a:pt x="14" y="9"/>
                </a:cubicBezTo>
                <a:cubicBezTo>
                  <a:pt x="27" y="9"/>
                  <a:pt x="27" y="9"/>
                  <a:pt x="27" y="9"/>
                </a:cubicBezTo>
                <a:cubicBezTo>
                  <a:pt x="28" y="9"/>
                  <a:pt x="28" y="8"/>
                  <a:pt x="2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11088688" y="92075"/>
            <a:ext cx="492125" cy="500063"/>
            <a:chOff x="11088688" y="92075"/>
            <a:chExt cx="492125" cy="500063"/>
          </a:xfrm>
        </p:grpSpPr>
        <p:sp>
          <p:nvSpPr>
            <p:cNvPr id="14" name="Oval 13"/>
            <p:cNvSpPr>
              <a:spLocks noChangeArrowheads="1"/>
            </p:cNvSpPr>
            <p:nvPr/>
          </p:nvSpPr>
          <p:spPr bwMode="auto">
            <a:xfrm>
              <a:off x="11088688" y="92075"/>
              <a:ext cx="492125" cy="500063"/>
            </a:xfrm>
            <a:prstGeom prst="ellipse">
              <a:avLst/>
            </a:prstGeom>
            <a:solidFill>
              <a:srgbClr val="11A74F"/>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5" name="Freeform 14"/>
            <p:cNvSpPr>
              <a:spLocks/>
            </p:cNvSpPr>
            <p:nvPr/>
          </p:nvSpPr>
          <p:spPr bwMode="auto">
            <a:xfrm>
              <a:off x="11431588" y="228600"/>
              <a:ext cx="25400" cy="58738"/>
            </a:xfrm>
            <a:custGeom>
              <a:avLst/>
              <a:gdLst>
                <a:gd name="T0" fmla="*/ 2 w 7"/>
                <a:gd name="T1" fmla="*/ 16 h 16"/>
                <a:gd name="T2" fmla="*/ 2 w 7"/>
                <a:gd name="T3" fmla="*/ 0 h 16"/>
                <a:gd name="T4" fmla="*/ 0 w 7"/>
                <a:gd name="T5" fmla="*/ 3 h 16"/>
                <a:gd name="T6" fmla="*/ 0 w 7"/>
                <a:gd name="T7" fmla="*/ 14 h 16"/>
                <a:gd name="T8" fmla="*/ 2 w 7"/>
                <a:gd name="T9" fmla="*/ 16 h 16"/>
              </a:gdLst>
              <a:ahLst/>
              <a:cxnLst>
                <a:cxn ang="0">
                  <a:pos x="T0" y="T1"/>
                </a:cxn>
                <a:cxn ang="0">
                  <a:pos x="T2" y="T3"/>
                </a:cxn>
                <a:cxn ang="0">
                  <a:pos x="T4" y="T5"/>
                </a:cxn>
                <a:cxn ang="0">
                  <a:pos x="T6" y="T7"/>
                </a:cxn>
                <a:cxn ang="0">
                  <a:pos x="T8" y="T9"/>
                </a:cxn>
              </a:cxnLst>
              <a:rect l="0" t="0" r="r" b="b"/>
              <a:pathLst>
                <a:path w="7" h="16">
                  <a:moveTo>
                    <a:pt x="2" y="16"/>
                  </a:moveTo>
                  <a:cubicBezTo>
                    <a:pt x="7" y="12"/>
                    <a:pt x="7" y="5"/>
                    <a:pt x="2" y="0"/>
                  </a:cubicBezTo>
                  <a:cubicBezTo>
                    <a:pt x="0" y="3"/>
                    <a:pt x="0" y="3"/>
                    <a:pt x="0" y="3"/>
                  </a:cubicBezTo>
                  <a:cubicBezTo>
                    <a:pt x="3" y="6"/>
                    <a:pt x="3" y="11"/>
                    <a:pt x="0" y="14"/>
                  </a:cubicBezTo>
                  <a:lnTo>
                    <a:pt x="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Freeform 15"/>
            <p:cNvSpPr>
              <a:spLocks/>
            </p:cNvSpPr>
            <p:nvPr/>
          </p:nvSpPr>
          <p:spPr bwMode="auto">
            <a:xfrm>
              <a:off x="11450638" y="209550"/>
              <a:ext cx="28575" cy="100013"/>
            </a:xfrm>
            <a:custGeom>
              <a:avLst/>
              <a:gdLst>
                <a:gd name="T0" fmla="*/ 3 w 8"/>
                <a:gd name="T1" fmla="*/ 0 h 27"/>
                <a:gd name="T2" fmla="*/ 0 w 8"/>
                <a:gd name="T3" fmla="*/ 2 h 27"/>
                <a:gd name="T4" fmla="*/ 5 w 8"/>
                <a:gd name="T5" fmla="*/ 13 h 27"/>
                <a:gd name="T6" fmla="*/ 0 w 8"/>
                <a:gd name="T7" fmla="*/ 24 h 27"/>
                <a:gd name="T8" fmla="*/ 3 w 8"/>
                <a:gd name="T9" fmla="*/ 27 h 27"/>
                <a:gd name="T10" fmla="*/ 8 w 8"/>
                <a:gd name="T11" fmla="*/ 13 h 27"/>
                <a:gd name="T12" fmla="*/ 3 w 8"/>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3" y="0"/>
                  </a:moveTo>
                  <a:cubicBezTo>
                    <a:pt x="0" y="2"/>
                    <a:pt x="0" y="2"/>
                    <a:pt x="0" y="2"/>
                  </a:cubicBezTo>
                  <a:cubicBezTo>
                    <a:pt x="3" y="5"/>
                    <a:pt x="5" y="9"/>
                    <a:pt x="5" y="13"/>
                  </a:cubicBezTo>
                  <a:cubicBezTo>
                    <a:pt x="5" y="17"/>
                    <a:pt x="3" y="21"/>
                    <a:pt x="0" y="24"/>
                  </a:cubicBezTo>
                  <a:cubicBezTo>
                    <a:pt x="3" y="27"/>
                    <a:pt x="3" y="27"/>
                    <a:pt x="3" y="27"/>
                  </a:cubicBezTo>
                  <a:cubicBezTo>
                    <a:pt x="6" y="23"/>
                    <a:pt x="8" y="18"/>
                    <a:pt x="8" y="13"/>
                  </a:cubicBezTo>
                  <a:cubicBezTo>
                    <a:pt x="8" y="8"/>
                    <a:pt x="6" y="3"/>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7" name="Freeform 16"/>
            <p:cNvSpPr>
              <a:spLocks/>
            </p:cNvSpPr>
            <p:nvPr/>
          </p:nvSpPr>
          <p:spPr bwMode="auto">
            <a:xfrm>
              <a:off x="11363325" y="228600"/>
              <a:ext cx="28575" cy="58738"/>
            </a:xfrm>
            <a:custGeom>
              <a:avLst/>
              <a:gdLst>
                <a:gd name="T0" fmla="*/ 5 w 8"/>
                <a:gd name="T1" fmla="*/ 16 h 16"/>
                <a:gd name="T2" fmla="*/ 8 w 8"/>
                <a:gd name="T3" fmla="*/ 14 h 16"/>
                <a:gd name="T4" fmla="*/ 8 w 8"/>
                <a:gd name="T5" fmla="*/ 3 h 16"/>
                <a:gd name="T6" fmla="*/ 5 w 8"/>
                <a:gd name="T7" fmla="*/ 0 h 16"/>
                <a:gd name="T8" fmla="*/ 5 w 8"/>
                <a:gd name="T9" fmla="*/ 16 h 16"/>
              </a:gdLst>
              <a:ahLst/>
              <a:cxnLst>
                <a:cxn ang="0">
                  <a:pos x="T0" y="T1"/>
                </a:cxn>
                <a:cxn ang="0">
                  <a:pos x="T2" y="T3"/>
                </a:cxn>
                <a:cxn ang="0">
                  <a:pos x="T4" y="T5"/>
                </a:cxn>
                <a:cxn ang="0">
                  <a:pos x="T6" y="T7"/>
                </a:cxn>
                <a:cxn ang="0">
                  <a:pos x="T8" y="T9"/>
                </a:cxn>
              </a:cxnLst>
              <a:rect l="0" t="0" r="r" b="b"/>
              <a:pathLst>
                <a:path w="8" h="16">
                  <a:moveTo>
                    <a:pt x="5" y="16"/>
                  </a:moveTo>
                  <a:cubicBezTo>
                    <a:pt x="8" y="14"/>
                    <a:pt x="8" y="14"/>
                    <a:pt x="8" y="14"/>
                  </a:cubicBezTo>
                  <a:cubicBezTo>
                    <a:pt x="5" y="11"/>
                    <a:pt x="5" y="6"/>
                    <a:pt x="8" y="3"/>
                  </a:cubicBezTo>
                  <a:cubicBezTo>
                    <a:pt x="5" y="0"/>
                    <a:pt x="5" y="0"/>
                    <a:pt x="5" y="0"/>
                  </a:cubicBezTo>
                  <a:cubicBezTo>
                    <a:pt x="0" y="5"/>
                    <a:pt x="0" y="12"/>
                    <a:pt x="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8" name="Freeform 17"/>
            <p:cNvSpPr>
              <a:spLocks/>
            </p:cNvSpPr>
            <p:nvPr/>
          </p:nvSpPr>
          <p:spPr bwMode="auto">
            <a:xfrm>
              <a:off x="11341100" y="209550"/>
              <a:ext cx="30163" cy="100013"/>
            </a:xfrm>
            <a:custGeom>
              <a:avLst/>
              <a:gdLst>
                <a:gd name="T0" fmla="*/ 8 w 8"/>
                <a:gd name="T1" fmla="*/ 24 h 27"/>
                <a:gd name="T2" fmla="*/ 4 w 8"/>
                <a:gd name="T3" fmla="*/ 13 h 27"/>
                <a:gd name="T4" fmla="*/ 8 w 8"/>
                <a:gd name="T5" fmla="*/ 2 h 27"/>
                <a:gd name="T6" fmla="*/ 5 w 8"/>
                <a:gd name="T7" fmla="*/ 0 h 27"/>
                <a:gd name="T8" fmla="*/ 0 w 8"/>
                <a:gd name="T9" fmla="*/ 13 h 27"/>
                <a:gd name="T10" fmla="*/ 5 w 8"/>
                <a:gd name="T11" fmla="*/ 27 h 27"/>
                <a:gd name="T12" fmla="*/ 8 w 8"/>
                <a:gd name="T13" fmla="*/ 24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8" y="24"/>
                  </a:moveTo>
                  <a:cubicBezTo>
                    <a:pt x="5" y="21"/>
                    <a:pt x="4" y="17"/>
                    <a:pt x="4" y="13"/>
                  </a:cubicBezTo>
                  <a:cubicBezTo>
                    <a:pt x="4" y="9"/>
                    <a:pt x="5" y="5"/>
                    <a:pt x="8" y="2"/>
                  </a:cubicBezTo>
                  <a:cubicBezTo>
                    <a:pt x="5" y="0"/>
                    <a:pt x="5" y="0"/>
                    <a:pt x="5" y="0"/>
                  </a:cubicBezTo>
                  <a:cubicBezTo>
                    <a:pt x="2" y="3"/>
                    <a:pt x="0" y="8"/>
                    <a:pt x="0" y="13"/>
                  </a:cubicBezTo>
                  <a:cubicBezTo>
                    <a:pt x="0" y="18"/>
                    <a:pt x="2" y="23"/>
                    <a:pt x="5" y="27"/>
                  </a:cubicBezTo>
                  <a:lnTo>
                    <a:pt x="8"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9" name="Freeform 18"/>
            <p:cNvSpPr>
              <a:spLocks noEditPoints="1"/>
            </p:cNvSpPr>
            <p:nvPr/>
          </p:nvSpPr>
          <p:spPr bwMode="auto">
            <a:xfrm>
              <a:off x="11185525" y="242888"/>
              <a:ext cx="260350" cy="212725"/>
            </a:xfrm>
            <a:custGeom>
              <a:avLst/>
              <a:gdLst>
                <a:gd name="T0" fmla="*/ 68 w 72"/>
                <a:gd name="T1" fmla="*/ 32 h 58"/>
                <a:gd name="T2" fmla="*/ 64 w 72"/>
                <a:gd name="T3" fmla="*/ 32 h 58"/>
                <a:gd name="T4" fmla="*/ 64 w 72"/>
                <a:gd name="T5" fmla="*/ 8 h 58"/>
                <a:gd name="T6" fmla="*/ 66 w 72"/>
                <a:gd name="T7" fmla="*/ 4 h 58"/>
                <a:gd name="T8" fmla="*/ 62 w 72"/>
                <a:gd name="T9" fmla="*/ 0 h 58"/>
                <a:gd name="T10" fmla="*/ 58 w 72"/>
                <a:gd name="T11" fmla="*/ 4 h 58"/>
                <a:gd name="T12" fmla="*/ 60 w 72"/>
                <a:gd name="T13" fmla="*/ 8 h 58"/>
                <a:gd name="T14" fmla="*/ 60 w 72"/>
                <a:gd name="T15" fmla="*/ 32 h 58"/>
                <a:gd name="T16" fmla="*/ 4 w 72"/>
                <a:gd name="T17" fmla="*/ 32 h 58"/>
                <a:gd name="T18" fmla="*/ 0 w 72"/>
                <a:gd name="T19" fmla="*/ 36 h 58"/>
                <a:gd name="T20" fmla="*/ 0 w 72"/>
                <a:gd name="T21" fmla="*/ 58 h 58"/>
                <a:gd name="T22" fmla="*/ 72 w 72"/>
                <a:gd name="T23" fmla="*/ 58 h 58"/>
                <a:gd name="T24" fmla="*/ 72 w 72"/>
                <a:gd name="T25" fmla="*/ 36 h 58"/>
                <a:gd name="T26" fmla="*/ 68 w 72"/>
                <a:gd name="T27" fmla="*/ 32 h 58"/>
                <a:gd name="T28" fmla="*/ 5 w 72"/>
                <a:gd name="T29" fmla="*/ 40 h 58"/>
                <a:gd name="T30" fmla="*/ 4 w 72"/>
                <a:gd name="T31" fmla="*/ 38 h 58"/>
                <a:gd name="T32" fmla="*/ 5 w 72"/>
                <a:gd name="T33" fmla="*/ 36 h 58"/>
                <a:gd name="T34" fmla="*/ 7 w 72"/>
                <a:gd name="T35" fmla="*/ 38 h 58"/>
                <a:gd name="T36" fmla="*/ 5 w 72"/>
                <a:gd name="T37" fmla="*/ 40 h 58"/>
                <a:gd name="T38" fmla="*/ 13 w 72"/>
                <a:gd name="T39" fmla="*/ 40 h 58"/>
                <a:gd name="T40" fmla="*/ 11 w 72"/>
                <a:gd name="T41" fmla="*/ 38 h 58"/>
                <a:gd name="T42" fmla="*/ 13 w 72"/>
                <a:gd name="T43" fmla="*/ 36 h 58"/>
                <a:gd name="T44" fmla="*/ 15 w 72"/>
                <a:gd name="T45" fmla="*/ 38 h 58"/>
                <a:gd name="T46" fmla="*/ 13 w 72"/>
                <a:gd name="T47" fmla="*/ 40 h 58"/>
                <a:gd name="T48" fmla="*/ 37 w 72"/>
                <a:gd name="T49" fmla="*/ 40 h 58"/>
                <a:gd name="T50" fmla="*/ 21 w 72"/>
                <a:gd name="T51" fmla="*/ 40 h 58"/>
                <a:gd name="T52" fmla="*/ 19 w 72"/>
                <a:gd name="T53" fmla="*/ 38 h 58"/>
                <a:gd name="T54" fmla="*/ 21 w 72"/>
                <a:gd name="T55" fmla="*/ 36 h 58"/>
                <a:gd name="T56" fmla="*/ 37 w 72"/>
                <a:gd name="T57" fmla="*/ 36 h 58"/>
                <a:gd name="T58" fmla="*/ 39 w 72"/>
                <a:gd name="T59" fmla="*/ 38 h 58"/>
                <a:gd name="T60" fmla="*/ 37 w 72"/>
                <a:gd name="T61"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58">
                  <a:moveTo>
                    <a:pt x="68" y="32"/>
                  </a:moveTo>
                  <a:cubicBezTo>
                    <a:pt x="64" y="32"/>
                    <a:pt x="64" y="32"/>
                    <a:pt x="64" y="32"/>
                  </a:cubicBezTo>
                  <a:cubicBezTo>
                    <a:pt x="64" y="8"/>
                    <a:pt x="64" y="8"/>
                    <a:pt x="64" y="8"/>
                  </a:cubicBezTo>
                  <a:cubicBezTo>
                    <a:pt x="65" y="7"/>
                    <a:pt x="66" y="6"/>
                    <a:pt x="66" y="4"/>
                  </a:cubicBezTo>
                  <a:cubicBezTo>
                    <a:pt x="66" y="2"/>
                    <a:pt x="64" y="0"/>
                    <a:pt x="62" y="0"/>
                  </a:cubicBezTo>
                  <a:cubicBezTo>
                    <a:pt x="60" y="0"/>
                    <a:pt x="58" y="2"/>
                    <a:pt x="58" y="4"/>
                  </a:cubicBezTo>
                  <a:cubicBezTo>
                    <a:pt x="58" y="6"/>
                    <a:pt x="59" y="7"/>
                    <a:pt x="60" y="8"/>
                  </a:cubicBezTo>
                  <a:cubicBezTo>
                    <a:pt x="60" y="32"/>
                    <a:pt x="60" y="32"/>
                    <a:pt x="60" y="32"/>
                  </a:cubicBezTo>
                  <a:cubicBezTo>
                    <a:pt x="4" y="32"/>
                    <a:pt x="4" y="32"/>
                    <a:pt x="4" y="32"/>
                  </a:cubicBezTo>
                  <a:cubicBezTo>
                    <a:pt x="2" y="32"/>
                    <a:pt x="0" y="34"/>
                    <a:pt x="0" y="36"/>
                  </a:cubicBezTo>
                  <a:cubicBezTo>
                    <a:pt x="0" y="58"/>
                    <a:pt x="0" y="58"/>
                    <a:pt x="0" y="58"/>
                  </a:cubicBezTo>
                  <a:cubicBezTo>
                    <a:pt x="72" y="58"/>
                    <a:pt x="72" y="58"/>
                    <a:pt x="72" y="58"/>
                  </a:cubicBezTo>
                  <a:cubicBezTo>
                    <a:pt x="72" y="36"/>
                    <a:pt x="72" y="36"/>
                    <a:pt x="72" y="36"/>
                  </a:cubicBezTo>
                  <a:cubicBezTo>
                    <a:pt x="72" y="34"/>
                    <a:pt x="70" y="32"/>
                    <a:pt x="68" y="32"/>
                  </a:cubicBezTo>
                  <a:close/>
                  <a:moveTo>
                    <a:pt x="5" y="40"/>
                  </a:moveTo>
                  <a:cubicBezTo>
                    <a:pt x="4" y="40"/>
                    <a:pt x="4" y="39"/>
                    <a:pt x="4" y="38"/>
                  </a:cubicBezTo>
                  <a:cubicBezTo>
                    <a:pt x="4" y="37"/>
                    <a:pt x="4" y="36"/>
                    <a:pt x="5" y="36"/>
                  </a:cubicBezTo>
                  <a:cubicBezTo>
                    <a:pt x="6" y="36"/>
                    <a:pt x="7" y="37"/>
                    <a:pt x="7" y="38"/>
                  </a:cubicBezTo>
                  <a:cubicBezTo>
                    <a:pt x="7" y="39"/>
                    <a:pt x="7" y="40"/>
                    <a:pt x="5" y="40"/>
                  </a:cubicBezTo>
                  <a:close/>
                  <a:moveTo>
                    <a:pt x="13" y="40"/>
                  </a:moveTo>
                  <a:cubicBezTo>
                    <a:pt x="12" y="40"/>
                    <a:pt x="11" y="39"/>
                    <a:pt x="11" y="38"/>
                  </a:cubicBezTo>
                  <a:cubicBezTo>
                    <a:pt x="11" y="37"/>
                    <a:pt x="12" y="36"/>
                    <a:pt x="13" y="36"/>
                  </a:cubicBezTo>
                  <a:cubicBezTo>
                    <a:pt x="14" y="36"/>
                    <a:pt x="15" y="37"/>
                    <a:pt x="15" y="38"/>
                  </a:cubicBezTo>
                  <a:cubicBezTo>
                    <a:pt x="15" y="39"/>
                    <a:pt x="14" y="40"/>
                    <a:pt x="13" y="40"/>
                  </a:cubicBezTo>
                  <a:close/>
                  <a:moveTo>
                    <a:pt x="37" y="40"/>
                  </a:moveTo>
                  <a:cubicBezTo>
                    <a:pt x="21" y="40"/>
                    <a:pt x="21" y="40"/>
                    <a:pt x="21" y="40"/>
                  </a:cubicBezTo>
                  <a:cubicBezTo>
                    <a:pt x="20" y="40"/>
                    <a:pt x="19" y="39"/>
                    <a:pt x="19" y="38"/>
                  </a:cubicBezTo>
                  <a:cubicBezTo>
                    <a:pt x="19" y="37"/>
                    <a:pt x="20" y="36"/>
                    <a:pt x="21" y="36"/>
                  </a:cubicBezTo>
                  <a:cubicBezTo>
                    <a:pt x="37" y="36"/>
                    <a:pt x="37" y="36"/>
                    <a:pt x="37" y="36"/>
                  </a:cubicBezTo>
                  <a:cubicBezTo>
                    <a:pt x="38" y="36"/>
                    <a:pt x="39" y="37"/>
                    <a:pt x="39" y="38"/>
                  </a:cubicBezTo>
                  <a:cubicBezTo>
                    <a:pt x="39" y="39"/>
                    <a:pt x="38" y="40"/>
                    <a:pt x="37"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4" name="Grup 23"/>
          <p:cNvGrpSpPr/>
          <p:nvPr/>
        </p:nvGrpSpPr>
        <p:grpSpPr>
          <a:xfrm>
            <a:off x="10512425" y="92075"/>
            <a:ext cx="492125" cy="500063"/>
            <a:chOff x="10512425" y="92075"/>
            <a:chExt cx="492125" cy="500063"/>
          </a:xfrm>
        </p:grpSpPr>
        <p:sp>
          <p:nvSpPr>
            <p:cNvPr id="20" name="Oval 19"/>
            <p:cNvSpPr>
              <a:spLocks noChangeArrowheads="1"/>
            </p:cNvSpPr>
            <p:nvPr/>
          </p:nvSpPr>
          <p:spPr bwMode="auto">
            <a:xfrm>
              <a:off x="10512425" y="92075"/>
              <a:ext cx="492125" cy="500063"/>
            </a:xfrm>
            <a:prstGeom prst="ellipse">
              <a:avLst/>
            </a:prstGeom>
            <a:solidFill>
              <a:srgbClr val="FAB529"/>
            </a:solidFill>
            <a:ln w="42863"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1" name="Freeform 20"/>
            <p:cNvSpPr>
              <a:spLocks/>
            </p:cNvSpPr>
            <p:nvPr/>
          </p:nvSpPr>
          <p:spPr bwMode="auto">
            <a:xfrm>
              <a:off x="10679113" y="209550"/>
              <a:ext cx="184150" cy="261938"/>
            </a:xfrm>
            <a:custGeom>
              <a:avLst/>
              <a:gdLst>
                <a:gd name="T0" fmla="*/ 116 w 116"/>
                <a:gd name="T1" fmla="*/ 77 h 165"/>
                <a:gd name="T2" fmla="*/ 0 w 116"/>
                <a:gd name="T3" fmla="*/ 0 h 165"/>
                <a:gd name="T4" fmla="*/ 5 w 116"/>
                <a:gd name="T5" fmla="*/ 141 h 165"/>
                <a:gd name="T6" fmla="*/ 41 w 116"/>
                <a:gd name="T7" fmla="*/ 107 h 165"/>
                <a:gd name="T8" fmla="*/ 75 w 116"/>
                <a:gd name="T9" fmla="*/ 165 h 165"/>
                <a:gd name="T10" fmla="*/ 103 w 116"/>
                <a:gd name="T11" fmla="*/ 151 h 165"/>
                <a:gd name="T12" fmla="*/ 69 w 116"/>
                <a:gd name="T13" fmla="*/ 90 h 165"/>
                <a:gd name="T14" fmla="*/ 116 w 116"/>
                <a:gd name="T15" fmla="*/ 77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65">
                  <a:moveTo>
                    <a:pt x="116" y="77"/>
                  </a:moveTo>
                  <a:lnTo>
                    <a:pt x="0" y="0"/>
                  </a:lnTo>
                  <a:lnTo>
                    <a:pt x="5" y="141"/>
                  </a:lnTo>
                  <a:lnTo>
                    <a:pt x="41" y="107"/>
                  </a:lnTo>
                  <a:lnTo>
                    <a:pt x="75" y="165"/>
                  </a:lnTo>
                  <a:lnTo>
                    <a:pt x="103" y="151"/>
                  </a:lnTo>
                  <a:lnTo>
                    <a:pt x="69" y="90"/>
                  </a:lnTo>
                  <a:lnTo>
                    <a:pt x="116"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41" name="Metin kutusu 40"/>
          <p:cNvSpPr txBox="1"/>
          <p:nvPr/>
        </p:nvSpPr>
        <p:spPr>
          <a:xfrm>
            <a:off x="633413" y="629652"/>
            <a:ext cx="7106112" cy="830997"/>
          </a:xfrm>
          <a:prstGeom prst="rect">
            <a:avLst/>
          </a:prstGeom>
          <a:noFill/>
        </p:spPr>
        <p:txBody>
          <a:bodyPr wrap="none" rtlCol="0">
            <a:spAutoFit/>
          </a:bodyPr>
          <a:lstStyle/>
          <a:p>
            <a:r>
              <a:rPr lang="tr-TR" sz="4800" b="1" dirty="0"/>
              <a:t>Teknoloji Bağımlılığı Nedir?</a:t>
            </a:r>
          </a:p>
        </p:txBody>
      </p:sp>
      <p:sp>
        <p:nvSpPr>
          <p:cNvPr id="26" name="Dikdörtgen 25"/>
          <p:cNvSpPr/>
          <p:nvPr/>
        </p:nvSpPr>
        <p:spPr>
          <a:xfrm>
            <a:off x="633413" y="1454613"/>
            <a:ext cx="2513958" cy="461665"/>
          </a:xfrm>
          <a:prstGeom prst="rect">
            <a:avLst/>
          </a:prstGeom>
        </p:spPr>
        <p:txBody>
          <a:bodyPr wrap="none">
            <a:spAutoFit/>
          </a:bodyPr>
          <a:lstStyle/>
          <a:p>
            <a:r>
              <a:rPr lang="tr-TR" sz="2400" b="1" dirty="0">
                <a:solidFill>
                  <a:srgbClr val="0C7235"/>
                </a:solidFill>
              </a:rPr>
              <a:t>Örneğin bir çocuk;</a:t>
            </a:r>
          </a:p>
        </p:txBody>
      </p:sp>
      <p:sp>
        <p:nvSpPr>
          <p:cNvPr id="44" name="Dikdörtgen 43"/>
          <p:cNvSpPr/>
          <p:nvPr/>
        </p:nvSpPr>
        <p:spPr>
          <a:xfrm>
            <a:off x="6277573" y="5463520"/>
            <a:ext cx="4521751" cy="523220"/>
          </a:xfrm>
          <a:prstGeom prst="rect">
            <a:avLst/>
          </a:prstGeom>
        </p:spPr>
        <p:txBody>
          <a:bodyPr wrap="none">
            <a:spAutoFit/>
          </a:bodyPr>
          <a:lstStyle/>
          <a:p>
            <a:r>
              <a:rPr lang="tr-TR" sz="2800" b="1" dirty="0">
                <a:solidFill>
                  <a:srgbClr val="0C7235"/>
                </a:solidFill>
              </a:rPr>
              <a:t>... o bir teknoloji bağımlısıdır.</a:t>
            </a:r>
          </a:p>
        </p:txBody>
      </p:sp>
      <p:grpSp>
        <p:nvGrpSpPr>
          <p:cNvPr id="3" name="Grup 2"/>
          <p:cNvGrpSpPr/>
          <p:nvPr/>
        </p:nvGrpSpPr>
        <p:grpSpPr>
          <a:xfrm>
            <a:off x="770493" y="1783322"/>
            <a:ext cx="8853098" cy="3970318"/>
            <a:chOff x="768283" y="1720675"/>
            <a:chExt cx="8853098" cy="3970318"/>
          </a:xfrm>
        </p:grpSpPr>
        <p:sp>
          <p:nvSpPr>
            <p:cNvPr id="42" name="Metin kutusu 41"/>
            <p:cNvSpPr txBox="1"/>
            <p:nvPr/>
          </p:nvSpPr>
          <p:spPr>
            <a:xfrm>
              <a:off x="993348" y="1720675"/>
              <a:ext cx="8628033" cy="3970318"/>
            </a:xfrm>
            <a:prstGeom prst="rect">
              <a:avLst/>
            </a:prstGeom>
            <a:noFill/>
          </p:spPr>
          <p:txBody>
            <a:bodyPr wrap="square" rtlCol="0">
              <a:spAutoFit/>
            </a:bodyPr>
            <a:lstStyle/>
            <a:p>
              <a:pPr>
                <a:lnSpc>
                  <a:spcPct val="200000"/>
                </a:lnSpc>
              </a:pPr>
              <a:r>
                <a:rPr lang="tr-TR" b="1" dirty="0"/>
                <a:t>Devamlı bilgisayar oyunu oynamak istiyorsa,</a:t>
              </a:r>
            </a:p>
            <a:p>
              <a:pPr>
                <a:lnSpc>
                  <a:spcPct val="200000"/>
                </a:lnSpc>
              </a:pPr>
              <a:r>
                <a:rPr lang="tr-TR" b="1" dirty="0"/>
                <a:t>Oyun oynamadığı zamanlarda aklı hep oyunlarında kalıyorsa,</a:t>
              </a:r>
            </a:p>
            <a:p>
              <a:pPr>
                <a:lnSpc>
                  <a:spcPct val="200000"/>
                </a:lnSpc>
              </a:pPr>
              <a:r>
                <a:rPr lang="tr-TR" b="1" dirty="0"/>
                <a:t>Bilgisayar oyunları yüzünden uykusuz kalıyorsa, </a:t>
              </a:r>
            </a:p>
            <a:p>
              <a:pPr>
                <a:lnSpc>
                  <a:spcPct val="200000"/>
                </a:lnSpc>
              </a:pPr>
              <a:r>
                <a:rPr lang="tr-TR" b="1" dirty="0"/>
                <a:t>Derslerine çalışmıyor ve başarısı düşüyorsa,</a:t>
              </a:r>
            </a:p>
            <a:p>
              <a:pPr>
                <a:lnSpc>
                  <a:spcPct val="200000"/>
                </a:lnSpc>
              </a:pPr>
              <a:r>
                <a:rPr lang="tr-TR" b="1" dirty="0"/>
                <a:t>Bilgisayar, tablet vb. başındayken zamanın nasıl geçtiğini fark etmiyorsa,</a:t>
              </a:r>
            </a:p>
            <a:p>
              <a:pPr>
                <a:lnSpc>
                  <a:spcPct val="200000"/>
                </a:lnSpc>
              </a:pPr>
              <a:r>
                <a:rPr lang="tr-TR" b="1" dirty="0"/>
                <a:t>Arkadaşlarından uzak kalıyorsa ve ailesiyle arası bozuluyorsa,</a:t>
              </a:r>
            </a:p>
            <a:p>
              <a:pPr>
                <a:lnSpc>
                  <a:spcPct val="200000"/>
                </a:lnSpc>
              </a:pPr>
              <a:r>
                <a:rPr lang="tr-TR" b="1" dirty="0"/>
                <a:t>Yemeklerini bile bilgisayar, tablet vb. başında yemek istiyorsa,</a:t>
              </a:r>
            </a:p>
          </p:txBody>
        </p:sp>
        <p:pic>
          <p:nvPicPr>
            <p:cNvPr id="2" name="Resim 1"/>
            <p:cNvPicPr>
              <a:picLocks noChangeAspect="1"/>
            </p:cNvPicPr>
            <p:nvPr/>
          </p:nvPicPr>
          <p:blipFill>
            <a:blip r:embed="rId4"/>
            <a:stretch>
              <a:fillRect/>
            </a:stretch>
          </p:blipFill>
          <p:spPr>
            <a:xfrm>
              <a:off x="773225" y="1976052"/>
              <a:ext cx="212500" cy="212500"/>
            </a:xfrm>
            <a:prstGeom prst="rect">
              <a:avLst/>
            </a:prstGeom>
          </p:spPr>
        </p:pic>
        <p:pic>
          <p:nvPicPr>
            <p:cNvPr id="43" name="Resim 42"/>
            <p:cNvPicPr>
              <a:picLocks noChangeAspect="1"/>
            </p:cNvPicPr>
            <p:nvPr/>
          </p:nvPicPr>
          <p:blipFill>
            <a:blip r:embed="rId4"/>
            <a:stretch>
              <a:fillRect/>
            </a:stretch>
          </p:blipFill>
          <p:spPr>
            <a:xfrm>
              <a:off x="773225" y="2529445"/>
              <a:ext cx="212500" cy="212500"/>
            </a:xfrm>
            <a:prstGeom prst="rect">
              <a:avLst/>
            </a:prstGeom>
          </p:spPr>
        </p:pic>
        <p:pic>
          <p:nvPicPr>
            <p:cNvPr id="45" name="Resim 44"/>
            <p:cNvPicPr>
              <a:picLocks noChangeAspect="1"/>
            </p:cNvPicPr>
            <p:nvPr/>
          </p:nvPicPr>
          <p:blipFill>
            <a:blip r:embed="rId4"/>
            <a:stretch>
              <a:fillRect/>
            </a:stretch>
          </p:blipFill>
          <p:spPr>
            <a:xfrm>
              <a:off x="768283" y="3102864"/>
              <a:ext cx="212500" cy="212500"/>
            </a:xfrm>
            <a:prstGeom prst="rect">
              <a:avLst/>
            </a:prstGeom>
          </p:spPr>
        </p:pic>
        <p:pic>
          <p:nvPicPr>
            <p:cNvPr id="48" name="Resim 47"/>
            <p:cNvPicPr>
              <a:picLocks noChangeAspect="1"/>
            </p:cNvPicPr>
            <p:nvPr/>
          </p:nvPicPr>
          <p:blipFill>
            <a:blip r:embed="rId4"/>
            <a:stretch>
              <a:fillRect/>
            </a:stretch>
          </p:blipFill>
          <p:spPr>
            <a:xfrm>
              <a:off x="773225" y="3644775"/>
              <a:ext cx="212500" cy="212500"/>
            </a:xfrm>
            <a:prstGeom prst="rect">
              <a:avLst/>
            </a:prstGeom>
          </p:spPr>
        </p:pic>
        <p:pic>
          <p:nvPicPr>
            <p:cNvPr id="49" name="Resim 48"/>
            <p:cNvPicPr>
              <a:picLocks noChangeAspect="1"/>
            </p:cNvPicPr>
            <p:nvPr/>
          </p:nvPicPr>
          <p:blipFill>
            <a:blip r:embed="rId4"/>
            <a:stretch>
              <a:fillRect/>
            </a:stretch>
          </p:blipFill>
          <p:spPr>
            <a:xfrm>
              <a:off x="773225" y="4198168"/>
              <a:ext cx="212500" cy="212500"/>
            </a:xfrm>
            <a:prstGeom prst="rect">
              <a:avLst/>
            </a:prstGeom>
          </p:spPr>
        </p:pic>
        <p:pic>
          <p:nvPicPr>
            <p:cNvPr id="50" name="Resim 49"/>
            <p:cNvPicPr>
              <a:picLocks noChangeAspect="1"/>
            </p:cNvPicPr>
            <p:nvPr/>
          </p:nvPicPr>
          <p:blipFill>
            <a:blip r:embed="rId4"/>
            <a:stretch>
              <a:fillRect/>
            </a:stretch>
          </p:blipFill>
          <p:spPr>
            <a:xfrm>
              <a:off x="768283" y="4729642"/>
              <a:ext cx="212500" cy="212500"/>
            </a:xfrm>
            <a:prstGeom prst="rect">
              <a:avLst/>
            </a:prstGeom>
          </p:spPr>
        </p:pic>
      </p:grpSp>
      <p:pic>
        <p:nvPicPr>
          <p:cNvPr id="46" name="Resim 45"/>
          <p:cNvPicPr>
            <a:picLocks noChangeAspect="1"/>
          </p:cNvPicPr>
          <p:nvPr/>
        </p:nvPicPr>
        <p:blipFill>
          <a:blip r:embed="rId4"/>
          <a:stretch>
            <a:fillRect/>
          </a:stretch>
        </p:blipFill>
        <p:spPr>
          <a:xfrm>
            <a:off x="783058" y="5357270"/>
            <a:ext cx="212500" cy="212500"/>
          </a:xfrm>
          <a:prstGeom prst="rect">
            <a:avLst/>
          </a:prstGeom>
        </p:spPr>
      </p:pic>
    </p:spTree>
    <p:extLst>
      <p:ext uri="{BB962C8B-B14F-4D97-AF65-F5344CB8AC3E}">
        <p14:creationId xmlns:p14="http://schemas.microsoft.com/office/powerpoint/2010/main" val="375515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fill="hold"/>
                                        <p:tgtEl>
                                          <p:spTgt spid="8"/>
                                        </p:tgtEl>
                                        <p:attrNameLst>
                                          <p:attrName>ppt_x</p:attrName>
                                        </p:attrNameLst>
                                      </p:cBhvr>
                                      <p:tavLst>
                                        <p:tav tm="0">
                                          <p:val>
                                            <p:strVal val="#ppt_x"/>
                                          </p:val>
                                        </p:tav>
                                        <p:tav tm="100000">
                                          <p:val>
                                            <p:strVal val="#ppt_x"/>
                                          </p:val>
                                        </p:tav>
                                      </p:tavLst>
                                    </p:anim>
                                    <p:anim calcmode="lin" valueType="num">
                                      <p:cBhvr additive="base">
                                        <p:cTn id="18" dur="25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 fill="hold"/>
                                        <p:tgtEl>
                                          <p:spTgt spid="25"/>
                                        </p:tgtEl>
                                        <p:attrNameLst>
                                          <p:attrName>ppt_w</p:attrName>
                                        </p:attrNameLst>
                                      </p:cBhvr>
                                      <p:tavLst>
                                        <p:tav tm="0">
                                          <p:val>
                                            <p:fltVal val="0"/>
                                          </p:val>
                                        </p:tav>
                                        <p:tav tm="100000">
                                          <p:val>
                                            <p:strVal val="#ppt_w"/>
                                          </p:val>
                                        </p:tav>
                                      </p:tavLst>
                                    </p:anim>
                                    <p:anim calcmode="lin" valueType="num">
                                      <p:cBhvr>
                                        <p:cTn id="23" dur="100" fill="hold"/>
                                        <p:tgtEl>
                                          <p:spTgt spid="25"/>
                                        </p:tgtEl>
                                        <p:attrNameLst>
                                          <p:attrName>ppt_h</p:attrName>
                                        </p:attrNameLst>
                                      </p:cBhvr>
                                      <p:tavLst>
                                        <p:tav tm="0">
                                          <p:val>
                                            <p:fltVal val="0"/>
                                          </p:val>
                                        </p:tav>
                                        <p:tav tm="100000">
                                          <p:val>
                                            <p:strVal val="#ppt_h"/>
                                          </p:val>
                                        </p:tav>
                                      </p:tavLst>
                                    </p:anim>
                                    <p:animEffect transition="in" filter="fade">
                                      <p:cBhvr>
                                        <p:cTn id="24" dur="100"/>
                                        <p:tgtEl>
                                          <p:spTgt spid="25"/>
                                        </p:tgtEl>
                                      </p:cBhvr>
                                    </p:animEffect>
                                  </p:childTnLst>
                                </p:cTn>
                              </p:par>
                            </p:childTnLst>
                          </p:cTn>
                        </p:par>
                        <p:par>
                          <p:cTn id="25" fill="hold">
                            <p:stCondLst>
                              <p:cond delay="850"/>
                            </p:stCondLst>
                            <p:childTnLst>
                              <p:par>
                                <p:cTn id="26" presetID="53" presetClass="entr" presetSubtype="16"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100" fill="hold"/>
                                        <p:tgtEl>
                                          <p:spTgt spid="24"/>
                                        </p:tgtEl>
                                        <p:attrNameLst>
                                          <p:attrName>ppt_w</p:attrName>
                                        </p:attrNameLst>
                                      </p:cBhvr>
                                      <p:tavLst>
                                        <p:tav tm="0">
                                          <p:val>
                                            <p:fltVal val="0"/>
                                          </p:val>
                                        </p:tav>
                                        <p:tav tm="100000">
                                          <p:val>
                                            <p:strVal val="#ppt_w"/>
                                          </p:val>
                                        </p:tav>
                                      </p:tavLst>
                                    </p:anim>
                                    <p:anim calcmode="lin" valueType="num">
                                      <p:cBhvr>
                                        <p:cTn id="29" dur="100" fill="hold"/>
                                        <p:tgtEl>
                                          <p:spTgt spid="24"/>
                                        </p:tgtEl>
                                        <p:attrNameLst>
                                          <p:attrName>ppt_h</p:attrName>
                                        </p:attrNameLst>
                                      </p:cBhvr>
                                      <p:tavLst>
                                        <p:tav tm="0">
                                          <p:val>
                                            <p:fltVal val="0"/>
                                          </p:val>
                                        </p:tav>
                                        <p:tav tm="100000">
                                          <p:val>
                                            <p:strVal val="#ppt_h"/>
                                          </p:val>
                                        </p:tav>
                                      </p:tavLst>
                                    </p:anim>
                                    <p:animEffect transition="in" filter="fade">
                                      <p:cBhvr>
                                        <p:cTn id="30" dur="100"/>
                                        <p:tgtEl>
                                          <p:spTgt spid="24"/>
                                        </p:tgtEl>
                                      </p:cBhvr>
                                    </p:animEffect>
                                  </p:childTnLst>
                                </p:cTn>
                              </p:par>
                            </p:childTnLst>
                          </p:cTn>
                        </p:par>
                        <p:par>
                          <p:cTn id="31" fill="hold">
                            <p:stCondLst>
                              <p:cond delay="95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 fill="hold"/>
                                        <p:tgtEl>
                                          <p:spTgt spid="23"/>
                                        </p:tgtEl>
                                        <p:attrNameLst>
                                          <p:attrName>ppt_w</p:attrName>
                                        </p:attrNameLst>
                                      </p:cBhvr>
                                      <p:tavLst>
                                        <p:tav tm="0">
                                          <p:val>
                                            <p:fltVal val="0"/>
                                          </p:val>
                                        </p:tav>
                                        <p:tav tm="100000">
                                          <p:val>
                                            <p:strVal val="#ppt_w"/>
                                          </p:val>
                                        </p:tav>
                                      </p:tavLst>
                                    </p:anim>
                                    <p:anim calcmode="lin" valueType="num">
                                      <p:cBhvr>
                                        <p:cTn id="35" dur="100" fill="hold"/>
                                        <p:tgtEl>
                                          <p:spTgt spid="23"/>
                                        </p:tgtEl>
                                        <p:attrNameLst>
                                          <p:attrName>ppt_h</p:attrName>
                                        </p:attrNameLst>
                                      </p:cBhvr>
                                      <p:tavLst>
                                        <p:tav tm="0">
                                          <p:val>
                                            <p:fltVal val="0"/>
                                          </p:val>
                                        </p:tav>
                                        <p:tav tm="100000">
                                          <p:val>
                                            <p:strVal val="#ppt_h"/>
                                          </p:val>
                                        </p:tav>
                                      </p:tavLst>
                                    </p:anim>
                                    <p:animEffect transition="in" filter="fade">
                                      <p:cBhvr>
                                        <p:cTn id="36" dur="100"/>
                                        <p:tgtEl>
                                          <p:spTgt spid="23"/>
                                        </p:tgtEl>
                                      </p:cBhvr>
                                    </p:animEffect>
                                  </p:childTnLst>
                                </p:cTn>
                              </p:par>
                            </p:childTnLst>
                          </p:cTn>
                        </p:par>
                        <p:par>
                          <p:cTn id="37" fill="hold">
                            <p:stCondLst>
                              <p:cond delay="1050"/>
                            </p:stCondLst>
                            <p:childTnLst>
                              <p:par>
                                <p:cTn id="38" presetID="53" presetClass="entr" presetSubtype="16"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 fill="hold"/>
                                        <p:tgtEl>
                                          <p:spTgt spid="22"/>
                                        </p:tgtEl>
                                        <p:attrNameLst>
                                          <p:attrName>ppt_w</p:attrName>
                                        </p:attrNameLst>
                                      </p:cBhvr>
                                      <p:tavLst>
                                        <p:tav tm="0">
                                          <p:val>
                                            <p:fltVal val="0"/>
                                          </p:val>
                                        </p:tav>
                                        <p:tav tm="100000">
                                          <p:val>
                                            <p:strVal val="#ppt_w"/>
                                          </p:val>
                                        </p:tav>
                                      </p:tavLst>
                                    </p:anim>
                                    <p:anim calcmode="lin" valueType="num">
                                      <p:cBhvr>
                                        <p:cTn id="41" dur="100" fill="hold"/>
                                        <p:tgtEl>
                                          <p:spTgt spid="22"/>
                                        </p:tgtEl>
                                        <p:attrNameLst>
                                          <p:attrName>ppt_h</p:attrName>
                                        </p:attrNameLst>
                                      </p:cBhvr>
                                      <p:tavLst>
                                        <p:tav tm="0">
                                          <p:val>
                                            <p:fltVal val="0"/>
                                          </p:val>
                                        </p:tav>
                                        <p:tav tm="100000">
                                          <p:val>
                                            <p:strVal val="#ppt_h"/>
                                          </p:val>
                                        </p:tav>
                                      </p:tavLst>
                                    </p:anim>
                                    <p:animEffect transition="in" filter="fade">
                                      <p:cBhvr>
                                        <p:cTn id="42" dur="1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250"/>
                                        <p:tgtEl>
                                          <p:spTgt spid="41"/>
                                        </p:tgtEl>
                                      </p:cBhvr>
                                    </p:animEffect>
                                  </p:childTnLst>
                                </p:cTn>
                              </p:par>
                            </p:childTnLst>
                          </p:cTn>
                        </p:par>
                        <p:par>
                          <p:cTn id="46" fill="hold">
                            <p:stCondLst>
                              <p:cond delay="1300"/>
                            </p:stCondLst>
                            <p:childTnLst>
                              <p:par>
                                <p:cTn id="47" presetID="10" presetClass="entr" presetSubtype="0"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250"/>
                                        <p:tgtEl>
                                          <p:spTgt spid="27"/>
                                        </p:tgtEl>
                                      </p:cBhvr>
                                    </p:animEffect>
                                  </p:childTnLst>
                                </p:cTn>
                              </p:par>
                            </p:childTnLst>
                          </p:cTn>
                        </p:par>
                        <p:par>
                          <p:cTn id="50" fill="hold">
                            <p:stCondLst>
                              <p:cond delay="1550"/>
                            </p:stCondLst>
                            <p:childTnLst>
                              <p:par>
                                <p:cTn id="51" presetID="10" presetClass="entr" presetSubtype="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250"/>
                                        <p:tgtEl>
                                          <p:spTgt spid="26"/>
                                        </p:tgtEl>
                                      </p:cBhvr>
                                    </p:animEffect>
                                  </p:childTnLst>
                                </p:cTn>
                              </p:par>
                            </p:childTnLst>
                          </p:cTn>
                        </p:par>
                        <p:par>
                          <p:cTn id="54" fill="hold">
                            <p:stCondLst>
                              <p:cond delay="1800"/>
                            </p:stCondLst>
                            <p:childTnLst>
                              <p:par>
                                <p:cTn id="55" presetID="22" presetClass="entr" presetSubtype="1"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up)">
                                      <p:cBhvr>
                                        <p:cTn id="57" dur="250"/>
                                        <p:tgtEl>
                                          <p:spTgt spid="3"/>
                                        </p:tgtEl>
                                      </p:cBhvr>
                                    </p:animEffect>
                                  </p:childTnLst>
                                </p:cTn>
                              </p:par>
                            </p:childTnLst>
                          </p:cTn>
                        </p:par>
                        <p:par>
                          <p:cTn id="58" fill="hold">
                            <p:stCondLst>
                              <p:cond delay="2050"/>
                            </p:stCondLst>
                            <p:childTnLst>
                              <p:par>
                                <p:cTn id="59" presetID="10"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41" grpId="0"/>
      <p:bldP spid="26" grpId="0"/>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Metin kutusu 21"/>
          <p:cNvSpPr txBox="1"/>
          <p:nvPr/>
        </p:nvSpPr>
        <p:spPr>
          <a:xfrm>
            <a:off x="4744559" y="2540697"/>
            <a:ext cx="1919308" cy="646331"/>
          </a:xfrm>
          <a:prstGeom prst="rect">
            <a:avLst/>
          </a:prstGeom>
          <a:noFill/>
        </p:spPr>
        <p:txBody>
          <a:bodyPr wrap="none" rtlCol="0">
            <a:spAutoFit/>
          </a:bodyPr>
          <a:lstStyle/>
          <a:p>
            <a:r>
              <a:rPr lang="tr-TR" sz="3600" b="1" dirty="0">
                <a:solidFill>
                  <a:srgbClr val="231F20"/>
                </a:solidFill>
              </a:rPr>
              <a:t>Teknoloji</a:t>
            </a:r>
          </a:p>
        </p:txBody>
      </p:sp>
      <p:sp>
        <p:nvSpPr>
          <p:cNvPr id="23" name="Metin kutusu 22"/>
          <p:cNvSpPr txBox="1"/>
          <p:nvPr/>
        </p:nvSpPr>
        <p:spPr>
          <a:xfrm>
            <a:off x="4505761" y="2957808"/>
            <a:ext cx="1518557" cy="646331"/>
          </a:xfrm>
          <a:prstGeom prst="rect">
            <a:avLst/>
          </a:prstGeom>
          <a:noFill/>
        </p:spPr>
        <p:txBody>
          <a:bodyPr wrap="none" rtlCol="0">
            <a:spAutoFit/>
          </a:bodyPr>
          <a:lstStyle/>
          <a:p>
            <a:r>
              <a:rPr lang="tr-TR" sz="3600" b="1" dirty="0">
                <a:solidFill>
                  <a:srgbClr val="231F20"/>
                </a:solidFill>
              </a:rPr>
              <a:t>derken</a:t>
            </a:r>
          </a:p>
        </p:txBody>
      </p:sp>
      <p:sp>
        <p:nvSpPr>
          <p:cNvPr id="24" name="Metin kutusu 23"/>
          <p:cNvSpPr txBox="1"/>
          <p:nvPr/>
        </p:nvSpPr>
        <p:spPr>
          <a:xfrm>
            <a:off x="5894568" y="2929996"/>
            <a:ext cx="540533" cy="1015663"/>
          </a:xfrm>
          <a:prstGeom prst="rect">
            <a:avLst/>
          </a:prstGeom>
          <a:noFill/>
        </p:spPr>
        <p:txBody>
          <a:bodyPr wrap="none" rtlCol="0">
            <a:spAutoFit/>
          </a:bodyPr>
          <a:lstStyle/>
          <a:p>
            <a:r>
              <a:rPr lang="tr-TR" sz="6000" b="1" dirty="0">
                <a:solidFill>
                  <a:srgbClr val="231F20"/>
                </a:solidFill>
              </a:rPr>
              <a:t>?</a:t>
            </a:r>
          </a:p>
        </p:txBody>
      </p:sp>
      <p:grpSp>
        <p:nvGrpSpPr>
          <p:cNvPr id="32" name="Grup 31"/>
          <p:cNvGrpSpPr/>
          <p:nvPr/>
        </p:nvGrpSpPr>
        <p:grpSpPr>
          <a:xfrm>
            <a:off x="2846388" y="384175"/>
            <a:ext cx="5905500" cy="5254625"/>
            <a:chOff x="2846388" y="384175"/>
            <a:chExt cx="5905500" cy="5254625"/>
          </a:xfrm>
        </p:grpSpPr>
        <p:sp>
          <p:nvSpPr>
            <p:cNvPr id="30" name="Oval 22"/>
            <p:cNvSpPr>
              <a:spLocks noChangeArrowheads="1"/>
            </p:cNvSpPr>
            <p:nvPr/>
          </p:nvSpPr>
          <p:spPr bwMode="auto">
            <a:xfrm>
              <a:off x="2846388" y="384175"/>
              <a:ext cx="2174875" cy="2176462"/>
            </a:xfrm>
            <a:prstGeom prst="ellipse">
              <a:avLst/>
            </a:prstGeom>
            <a:noFill/>
            <a:ln w="15875" cap="flat">
              <a:solidFill>
                <a:srgbClr val="E61F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6" name="Oval 19"/>
            <p:cNvSpPr>
              <a:spLocks noChangeArrowheads="1"/>
            </p:cNvSpPr>
            <p:nvPr/>
          </p:nvSpPr>
          <p:spPr bwMode="auto">
            <a:xfrm>
              <a:off x="6426200" y="3770313"/>
              <a:ext cx="1544638" cy="1544637"/>
            </a:xfrm>
            <a:prstGeom prst="ellipse">
              <a:avLst/>
            </a:prstGeom>
            <a:solidFill>
              <a:srgbClr val="FFFFFF"/>
            </a:solidFill>
            <a:ln w="15875" cap="flat">
              <a:solidFill>
                <a:srgbClr val="231F2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7" name="Oval 20"/>
            <p:cNvSpPr>
              <a:spLocks noChangeArrowheads="1"/>
            </p:cNvSpPr>
            <p:nvPr/>
          </p:nvSpPr>
          <p:spPr bwMode="auto">
            <a:xfrm>
              <a:off x="3294063" y="3852863"/>
              <a:ext cx="1784350" cy="1785937"/>
            </a:xfrm>
            <a:prstGeom prst="ellipse">
              <a:avLst/>
            </a:prstGeom>
            <a:solidFill>
              <a:srgbClr val="FFFFFF"/>
            </a:solid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1" name="Oval 23"/>
            <p:cNvSpPr>
              <a:spLocks noChangeArrowheads="1"/>
            </p:cNvSpPr>
            <p:nvPr/>
          </p:nvSpPr>
          <p:spPr bwMode="auto">
            <a:xfrm>
              <a:off x="6692900" y="909638"/>
              <a:ext cx="2058988" cy="2060575"/>
            </a:xfrm>
            <a:prstGeom prst="ellipse">
              <a:avLst/>
            </a:prstGeom>
            <a:solidFill>
              <a:srgbClr val="FFFFFF"/>
            </a:solidFill>
            <a:ln w="15875" cap="flat">
              <a:solidFill>
                <a:srgbClr val="FAB529"/>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pic>
          <p:nvPicPr>
            <p:cNvPr id="2" name="Resim 1"/>
            <p:cNvPicPr>
              <a:picLocks noChangeAspect="1"/>
            </p:cNvPicPr>
            <p:nvPr/>
          </p:nvPicPr>
          <p:blipFill>
            <a:blip r:embed="rId2"/>
            <a:stretch>
              <a:fillRect/>
            </a:stretch>
          </p:blipFill>
          <p:spPr>
            <a:xfrm>
              <a:off x="3921088" y="1379098"/>
              <a:ext cx="3566250" cy="3566250"/>
            </a:xfrm>
            <a:prstGeom prst="rect">
              <a:avLst/>
            </a:prstGeom>
          </p:spPr>
        </p:pic>
        <p:sp>
          <p:nvSpPr>
            <p:cNvPr id="17" name="Oval 12"/>
            <p:cNvSpPr>
              <a:spLocks noChangeArrowheads="1"/>
            </p:cNvSpPr>
            <p:nvPr/>
          </p:nvSpPr>
          <p:spPr bwMode="auto">
            <a:xfrm>
              <a:off x="2932113" y="468313"/>
              <a:ext cx="2001837" cy="1998663"/>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8" name="Oval 13"/>
            <p:cNvSpPr>
              <a:spLocks noChangeArrowheads="1"/>
            </p:cNvSpPr>
            <p:nvPr/>
          </p:nvSpPr>
          <p:spPr bwMode="auto">
            <a:xfrm>
              <a:off x="6786563" y="996951"/>
              <a:ext cx="1871662" cy="1868488"/>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9" name="Oval 14"/>
            <p:cNvSpPr>
              <a:spLocks noChangeArrowheads="1"/>
            </p:cNvSpPr>
            <p:nvPr/>
          </p:nvSpPr>
          <p:spPr bwMode="auto">
            <a:xfrm>
              <a:off x="3375025" y="3929063"/>
              <a:ext cx="1619250" cy="1620838"/>
            </a:xfrm>
            <a:prstGeom prst="ellipse">
              <a:avLst/>
            </a:prstGeom>
            <a:solidFill>
              <a:srgbClr val="11A7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 name="Oval 15"/>
            <p:cNvSpPr>
              <a:spLocks noChangeArrowheads="1"/>
            </p:cNvSpPr>
            <p:nvPr/>
          </p:nvSpPr>
          <p:spPr bwMode="auto">
            <a:xfrm>
              <a:off x="6497638" y="3835401"/>
              <a:ext cx="1401762" cy="1401763"/>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6" name="Resim 5"/>
            <p:cNvPicPr>
              <a:picLocks noChangeAspect="1"/>
            </p:cNvPicPr>
            <p:nvPr/>
          </p:nvPicPr>
          <p:blipFill>
            <a:blip r:embed="rId3"/>
            <a:stretch>
              <a:fillRect/>
            </a:stretch>
          </p:blipFill>
          <p:spPr>
            <a:xfrm>
              <a:off x="3471088" y="957090"/>
              <a:ext cx="900000" cy="1012500"/>
            </a:xfrm>
            <a:prstGeom prst="rect">
              <a:avLst/>
            </a:prstGeom>
          </p:spPr>
        </p:pic>
        <p:pic>
          <p:nvPicPr>
            <p:cNvPr id="7" name="Resim 6"/>
            <p:cNvPicPr>
              <a:picLocks noChangeAspect="1"/>
            </p:cNvPicPr>
            <p:nvPr/>
          </p:nvPicPr>
          <p:blipFill>
            <a:blip r:embed="rId4"/>
            <a:stretch>
              <a:fillRect/>
            </a:stretch>
          </p:blipFill>
          <p:spPr>
            <a:xfrm>
              <a:off x="7311842" y="1564590"/>
              <a:ext cx="1068750" cy="810000"/>
            </a:xfrm>
            <a:prstGeom prst="rect">
              <a:avLst/>
            </a:prstGeom>
          </p:spPr>
        </p:pic>
        <p:pic>
          <p:nvPicPr>
            <p:cNvPr id="8" name="Resim 7"/>
            <p:cNvPicPr>
              <a:picLocks noChangeAspect="1"/>
            </p:cNvPicPr>
            <p:nvPr/>
          </p:nvPicPr>
          <p:blipFill>
            <a:blip r:embed="rId5"/>
            <a:stretch>
              <a:fillRect/>
            </a:stretch>
          </p:blipFill>
          <p:spPr>
            <a:xfrm>
              <a:off x="3693603" y="4424712"/>
              <a:ext cx="900000" cy="708750"/>
            </a:xfrm>
            <a:prstGeom prst="rect">
              <a:avLst/>
            </a:prstGeom>
          </p:spPr>
        </p:pic>
        <p:pic>
          <p:nvPicPr>
            <p:cNvPr id="9" name="Resim 8"/>
            <p:cNvPicPr>
              <a:picLocks noChangeAspect="1"/>
            </p:cNvPicPr>
            <p:nvPr/>
          </p:nvPicPr>
          <p:blipFill>
            <a:blip r:embed="rId6"/>
            <a:stretch>
              <a:fillRect/>
            </a:stretch>
          </p:blipFill>
          <p:spPr>
            <a:xfrm>
              <a:off x="6888227" y="4157848"/>
              <a:ext cx="607500" cy="787500"/>
            </a:xfrm>
            <a:prstGeom prst="rect">
              <a:avLst/>
            </a:prstGeom>
          </p:spPr>
        </p:pic>
      </p:grpSp>
      <p:sp>
        <p:nvSpPr>
          <p:cNvPr id="29" name="Metin kutusu 28"/>
          <p:cNvSpPr txBox="1"/>
          <p:nvPr/>
        </p:nvSpPr>
        <p:spPr>
          <a:xfrm>
            <a:off x="1492022" y="1025155"/>
            <a:ext cx="1334212" cy="1077218"/>
          </a:xfrm>
          <a:prstGeom prst="rect">
            <a:avLst/>
          </a:prstGeom>
          <a:noFill/>
        </p:spPr>
        <p:txBody>
          <a:bodyPr wrap="none" rtlCol="0">
            <a:spAutoFit/>
          </a:bodyPr>
          <a:lstStyle/>
          <a:p>
            <a:pPr algn="r"/>
            <a:r>
              <a:rPr lang="tr-TR" sz="3200" b="1" dirty="0">
                <a:solidFill>
                  <a:srgbClr val="E61F4F"/>
                </a:solidFill>
              </a:rPr>
              <a:t>Sosyal</a:t>
            </a:r>
          </a:p>
          <a:p>
            <a:pPr algn="r"/>
            <a:r>
              <a:rPr lang="tr-TR" sz="3200" b="1" dirty="0">
                <a:solidFill>
                  <a:srgbClr val="E61F4F"/>
                </a:solidFill>
              </a:rPr>
              <a:t>medya</a:t>
            </a:r>
          </a:p>
        </p:txBody>
      </p:sp>
      <p:sp>
        <p:nvSpPr>
          <p:cNvPr id="41" name="Metin kutusu 40"/>
          <p:cNvSpPr txBox="1"/>
          <p:nvPr/>
        </p:nvSpPr>
        <p:spPr>
          <a:xfrm>
            <a:off x="1738623" y="4424712"/>
            <a:ext cx="1516377" cy="1077218"/>
          </a:xfrm>
          <a:prstGeom prst="rect">
            <a:avLst/>
          </a:prstGeom>
          <a:noFill/>
        </p:spPr>
        <p:txBody>
          <a:bodyPr wrap="none" rtlCol="0">
            <a:spAutoFit/>
          </a:bodyPr>
          <a:lstStyle/>
          <a:p>
            <a:pPr algn="r"/>
            <a:r>
              <a:rPr lang="tr-TR" sz="3200" b="1" dirty="0">
                <a:solidFill>
                  <a:srgbClr val="0F8E43"/>
                </a:solidFill>
              </a:rPr>
              <a:t>Oyun</a:t>
            </a:r>
          </a:p>
          <a:p>
            <a:pPr algn="r"/>
            <a:r>
              <a:rPr lang="tr-TR" sz="3200" b="1" dirty="0">
                <a:solidFill>
                  <a:srgbClr val="0F8E43"/>
                </a:solidFill>
              </a:rPr>
              <a:t>konsolu</a:t>
            </a:r>
          </a:p>
        </p:txBody>
      </p:sp>
      <p:sp>
        <p:nvSpPr>
          <p:cNvPr id="42" name="Metin kutusu 41"/>
          <p:cNvSpPr txBox="1"/>
          <p:nvPr/>
        </p:nvSpPr>
        <p:spPr>
          <a:xfrm>
            <a:off x="8771763" y="1615647"/>
            <a:ext cx="1558055" cy="1077218"/>
          </a:xfrm>
          <a:prstGeom prst="rect">
            <a:avLst/>
          </a:prstGeom>
          <a:noFill/>
        </p:spPr>
        <p:txBody>
          <a:bodyPr wrap="none" rtlCol="0">
            <a:spAutoFit/>
          </a:bodyPr>
          <a:lstStyle/>
          <a:p>
            <a:r>
              <a:rPr lang="tr-TR" sz="3200" b="1" dirty="0">
                <a:solidFill>
                  <a:srgbClr val="FAB529"/>
                </a:solidFill>
              </a:rPr>
              <a:t>TV ve</a:t>
            </a:r>
          </a:p>
          <a:p>
            <a:r>
              <a:rPr lang="tr-TR" sz="3200" b="1" dirty="0">
                <a:solidFill>
                  <a:srgbClr val="FAB529"/>
                </a:solidFill>
              </a:rPr>
              <a:t>internet</a:t>
            </a:r>
          </a:p>
        </p:txBody>
      </p:sp>
      <p:sp>
        <p:nvSpPr>
          <p:cNvPr id="43" name="Metin kutusu 42"/>
          <p:cNvSpPr txBox="1"/>
          <p:nvPr/>
        </p:nvSpPr>
        <p:spPr>
          <a:xfrm>
            <a:off x="8030673" y="4197655"/>
            <a:ext cx="1617943" cy="1077218"/>
          </a:xfrm>
          <a:prstGeom prst="rect">
            <a:avLst/>
          </a:prstGeom>
          <a:noFill/>
        </p:spPr>
        <p:txBody>
          <a:bodyPr wrap="none" rtlCol="0">
            <a:spAutoFit/>
          </a:bodyPr>
          <a:lstStyle/>
          <a:p>
            <a:r>
              <a:rPr lang="tr-TR" sz="3200" b="1" dirty="0">
                <a:solidFill>
                  <a:srgbClr val="231F20"/>
                </a:solidFill>
              </a:rPr>
              <a:t>Cep</a:t>
            </a:r>
          </a:p>
          <a:p>
            <a:r>
              <a:rPr lang="tr-TR" sz="3200" b="1" dirty="0">
                <a:solidFill>
                  <a:srgbClr val="231F20"/>
                </a:solidFill>
              </a:rPr>
              <a:t>telefonu</a:t>
            </a:r>
          </a:p>
        </p:txBody>
      </p:sp>
    </p:spTree>
    <p:extLst>
      <p:ext uri="{BB962C8B-B14F-4D97-AF65-F5344CB8AC3E}">
        <p14:creationId xmlns:p14="http://schemas.microsoft.com/office/powerpoint/2010/main" val="12126605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50"/>
                                        <p:tgtEl>
                                          <p:spTgt spid="2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50"/>
                                        <p:tgtEl>
                                          <p:spTgt spid="24"/>
                                        </p:tgtEl>
                                      </p:cBhvr>
                                    </p:animEffect>
                                  </p:childTnLst>
                                </p:cTn>
                              </p:par>
                            </p:childTnLst>
                          </p:cTn>
                        </p:par>
                        <p:par>
                          <p:cTn id="16" fill="hold">
                            <p:stCondLst>
                              <p:cond delay="750"/>
                            </p:stCondLst>
                            <p:childTnLst>
                              <p:par>
                                <p:cTn id="17" presetID="53" presetClass="entr" presetSubtype="16"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250" fill="hold"/>
                                        <p:tgtEl>
                                          <p:spTgt spid="32"/>
                                        </p:tgtEl>
                                        <p:attrNameLst>
                                          <p:attrName>ppt_w</p:attrName>
                                        </p:attrNameLst>
                                      </p:cBhvr>
                                      <p:tavLst>
                                        <p:tav tm="0">
                                          <p:val>
                                            <p:fltVal val="0"/>
                                          </p:val>
                                        </p:tav>
                                        <p:tav tm="100000">
                                          <p:val>
                                            <p:strVal val="#ppt_w"/>
                                          </p:val>
                                        </p:tav>
                                      </p:tavLst>
                                    </p:anim>
                                    <p:anim calcmode="lin" valueType="num">
                                      <p:cBhvr>
                                        <p:cTn id="20" dur="250" fill="hold"/>
                                        <p:tgtEl>
                                          <p:spTgt spid="32"/>
                                        </p:tgtEl>
                                        <p:attrNameLst>
                                          <p:attrName>ppt_h</p:attrName>
                                        </p:attrNameLst>
                                      </p:cBhvr>
                                      <p:tavLst>
                                        <p:tav tm="0">
                                          <p:val>
                                            <p:fltVal val="0"/>
                                          </p:val>
                                        </p:tav>
                                        <p:tav tm="100000">
                                          <p:val>
                                            <p:strVal val="#ppt_h"/>
                                          </p:val>
                                        </p:tav>
                                      </p:tavLst>
                                    </p:anim>
                                    <p:animEffect transition="in" filter="fade">
                                      <p:cBhvr>
                                        <p:cTn id="21" dur="250"/>
                                        <p:tgtEl>
                                          <p:spTgt spid="32"/>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250"/>
                                        <p:tgtEl>
                                          <p:spTgt spid="42"/>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250"/>
                                        <p:tgtEl>
                                          <p:spTgt spid="43"/>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9"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Düz Bağlayıcı 28"/>
          <p:cNvCxnSpPr/>
          <p:nvPr/>
        </p:nvCxnSpPr>
        <p:spPr>
          <a:xfrm flipH="1">
            <a:off x="676622" y="1050368"/>
            <a:ext cx="11165838" cy="0"/>
          </a:xfrm>
          <a:prstGeom prst="line">
            <a:avLst/>
          </a:prstGeom>
          <a:ln w="9525">
            <a:solidFill>
              <a:srgbClr val="DADADA"/>
            </a:solidFill>
          </a:ln>
        </p:spPr>
        <p:style>
          <a:lnRef idx="1">
            <a:schemeClr val="accent1"/>
          </a:lnRef>
          <a:fillRef idx="0">
            <a:schemeClr val="accent1"/>
          </a:fillRef>
          <a:effectRef idx="0">
            <a:schemeClr val="accent1"/>
          </a:effectRef>
          <a:fontRef idx="minor">
            <a:schemeClr val="tx1"/>
          </a:fontRef>
        </p:style>
      </p:cxnSp>
      <p:sp>
        <p:nvSpPr>
          <p:cNvPr id="41" name="Metin kutusu 40"/>
          <p:cNvSpPr txBox="1"/>
          <p:nvPr/>
        </p:nvSpPr>
        <p:spPr>
          <a:xfrm>
            <a:off x="2648588" y="154403"/>
            <a:ext cx="6894837" cy="830997"/>
          </a:xfrm>
          <a:prstGeom prst="rect">
            <a:avLst/>
          </a:prstGeom>
          <a:noFill/>
        </p:spPr>
        <p:txBody>
          <a:bodyPr wrap="none" rtlCol="0">
            <a:spAutoFit/>
          </a:bodyPr>
          <a:lstStyle/>
          <a:p>
            <a:pPr algn="ctr"/>
            <a:r>
              <a:rPr lang="tr-TR" sz="4800" b="1" dirty="0"/>
              <a:t>Nasıl Bağımlı Hale Gelinir?</a:t>
            </a:r>
          </a:p>
        </p:txBody>
      </p:sp>
      <p:pic>
        <p:nvPicPr>
          <p:cNvPr id="11" name="Resim 10"/>
          <p:cNvPicPr>
            <a:picLocks noChangeAspect="1"/>
          </p:cNvPicPr>
          <p:nvPr/>
        </p:nvPicPr>
        <p:blipFill>
          <a:blip r:embed="rId3"/>
          <a:stretch>
            <a:fillRect/>
          </a:stretch>
        </p:blipFill>
        <p:spPr>
          <a:xfrm>
            <a:off x="676622" y="1592894"/>
            <a:ext cx="2671479" cy="3728046"/>
          </a:xfrm>
          <a:prstGeom prst="rect">
            <a:avLst/>
          </a:prstGeom>
        </p:spPr>
      </p:pic>
      <p:pic>
        <p:nvPicPr>
          <p:cNvPr id="14" name="Resim 13"/>
          <p:cNvPicPr>
            <a:picLocks noChangeAspect="1"/>
          </p:cNvPicPr>
          <p:nvPr/>
        </p:nvPicPr>
        <p:blipFill>
          <a:blip r:embed="rId4"/>
          <a:stretch>
            <a:fillRect/>
          </a:stretch>
        </p:blipFill>
        <p:spPr>
          <a:xfrm>
            <a:off x="6762943" y="2299925"/>
            <a:ext cx="1395000" cy="630000"/>
          </a:xfrm>
          <a:prstGeom prst="rect">
            <a:avLst/>
          </a:prstGeom>
        </p:spPr>
      </p:pic>
      <p:pic>
        <p:nvPicPr>
          <p:cNvPr id="48" name="Resim 47"/>
          <p:cNvPicPr>
            <a:picLocks noChangeAspect="1"/>
          </p:cNvPicPr>
          <p:nvPr/>
        </p:nvPicPr>
        <p:blipFill>
          <a:blip r:embed="rId4"/>
          <a:stretch>
            <a:fillRect/>
          </a:stretch>
        </p:blipFill>
        <p:spPr>
          <a:xfrm rot="5400000">
            <a:off x="8677439" y="3316143"/>
            <a:ext cx="1395000" cy="630000"/>
          </a:xfrm>
          <a:prstGeom prst="rect">
            <a:avLst/>
          </a:prstGeom>
        </p:spPr>
      </p:pic>
      <p:pic>
        <p:nvPicPr>
          <p:cNvPr id="50" name="Resim 49"/>
          <p:cNvPicPr>
            <a:picLocks noChangeAspect="1"/>
          </p:cNvPicPr>
          <p:nvPr/>
        </p:nvPicPr>
        <p:blipFill>
          <a:blip r:embed="rId4"/>
          <a:stretch>
            <a:fillRect/>
          </a:stretch>
        </p:blipFill>
        <p:spPr>
          <a:xfrm rot="10800000">
            <a:off x="6762943" y="4951885"/>
            <a:ext cx="1395000" cy="630000"/>
          </a:xfrm>
          <a:prstGeom prst="rect">
            <a:avLst/>
          </a:prstGeom>
        </p:spPr>
      </p:pic>
      <p:grpSp>
        <p:nvGrpSpPr>
          <p:cNvPr id="2" name="Grup 1"/>
          <p:cNvGrpSpPr/>
          <p:nvPr/>
        </p:nvGrpSpPr>
        <p:grpSpPr>
          <a:xfrm>
            <a:off x="4584072" y="1587387"/>
            <a:ext cx="1923750" cy="1095038"/>
            <a:chOff x="4584072" y="1587387"/>
            <a:chExt cx="1923750" cy="1095038"/>
          </a:xfrm>
        </p:grpSpPr>
        <p:pic>
          <p:nvPicPr>
            <p:cNvPr id="12" name="Resim 11"/>
            <p:cNvPicPr>
              <a:picLocks noChangeAspect="1"/>
            </p:cNvPicPr>
            <p:nvPr/>
          </p:nvPicPr>
          <p:blipFill>
            <a:blip r:embed="rId5"/>
            <a:stretch>
              <a:fillRect/>
            </a:stretch>
          </p:blipFill>
          <p:spPr>
            <a:xfrm>
              <a:off x="4584072" y="2547425"/>
              <a:ext cx="1923750" cy="135000"/>
            </a:xfrm>
            <a:prstGeom prst="rect">
              <a:avLst/>
            </a:prstGeom>
          </p:spPr>
        </p:pic>
        <p:sp>
          <p:nvSpPr>
            <p:cNvPr id="52" name="Metin kutusu 51"/>
            <p:cNvSpPr txBox="1"/>
            <p:nvPr/>
          </p:nvSpPr>
          <p:spPr>
            <a:xfrm>
              <a:off x="4737392" y="1587387"/>
              <a:ext cx="1617110" cy="954107"/>
            </a:xfrm>
            <a:prstGeom prst="rect">
              <a:avLst/>
            </a:prstGeom>
            <a:noFill/>
          </p:spPr>
          <p:txBody>
            <a:bodyPr wrap="none" rtlCol="0">
              <a:spAutoFit/>
            </a:bodyPr>
            <a:lstStyle/>
            <a:p>
              <a:pPr algn="ctr"/>
              <a:r>
                <a:rPr lang="tr-TR" sz="2800" b="1" dirty="0">
                  <a:solidFill>
                    <a:srgbClr val="231F20"/>
                  </a:solidFill>
                </a:rPr>
                <a:t>Merak</a:t>
              </a:r>
            </a:p>
            <a:p>
              <a:pPr algn="ctr"/>
              <a:r>
                <a:rPr lang="tr-TR" sz="2800" b="1" dirty="0">
                  <a:solidFill>
                    <a:srgbClr val="231F20"/>
                  </a:solidFill>
                </a:rPr>
                <a:t>ediyorum</a:t>
              </a:r>
            </a:p>
          </p:txBody>
        </p:sp>
      </p:grpSp>
      <p:grpSp>
        <p:nvGrpSpPr>
          <p:cNvPr id="3" name="Grup 2"/>
          <p:cNvGrpSpPr/>
          <p:nvPr/>
        </p:nvGrpSpPr>
        <p:grpSpPr>
          <a:xfrm>
            <a:off x="8292530" y="1577849"/>
            <a:ext cx="2164824" cy="1104576"/>
            <a:chOff x="8292530" y="1577849"/>
            <a:chExt cx="2164824" cy="1104576"/>
          </a:xfrm>
        </p:grpSpPr>
        <p:pic>
          <p:nvPicPr>
            <p:cNvPr id="47" name="Resim 46"/>
            <p:cNvPicPr>
              <a:picLocks noChangeAspect="1"/>
            </p:cNvPicPr>
            <p:nvPr/>
          </p:nvPicPr>
          <p:blipFill>
            <a:blip r:embed="rId5"/>
            <a:stretch>
              <a:fillRect/>
            </a:stretch>
          </p:blipFill>
          <p:spPr>
            <a:xfrm>
              <a:off x="8413064" y="2547425"/>
              <a:ext cx="1923750" cy="135000"/>
            </a:xfrm>
            <a:prstGeom prst="rect">
              <a:avLst/>
            </a:prstGeom>
          </p:spPr>
        </p:pic>
        <p:sp>
          <p:nvSpPr>
            <p:cNvPr id="53" name="Metin kutusu 52"/>
            <p:cNvSpPr txBox="1"/>
            <p:nvPr/>
          </p:nvSpPr>
          <p:spPr>
            <a:xfrm>
              <a:off x="8292530" y="1577849"/>
              <a:ext cx="2164824" cy="954107"/>
            </a:xfrm>
            <a:prstGeom prst="rect">
              <a:avLst/>
            </a:prstGeom>
            <a:noFill/>
          </p:spPr>
          <p:txBody>
            <a:bodyPr wrap="none" rtlCol="0">
              <a:spAutoFit/>
            </a:bodyPr>
            <a:lstStyle/>
            <a:p>
              <a:pPr algn="ctr"/>
              <a:r>
                <a:rPr lang="tr-TR" sz="2800" b="1" dirty="0">
                  <a:solidFill>
                    <a:srgbClr val="231F20"/>
                  </a:solidFill>
                </a:rPr>
                <a:t>Arkadaşlarım</a:t>
              </a:r>
            </a:p>
            <a:p>
              <a:pPr algn="ctr"/>
              <a:r>
                <a:rPr lang="tr-TR" sz="2800" b="1" dirty="0">
                  <a:solidFill>
                    <a:srgbClr val="231F20"/>
                  </a:solidFill>
                </a:rPr>
                <a:t>oynuyor</a:t>
              </a:r>
            </a:p>
          </p:txBody>
        </p:sp>
      </p:grpSp>
      <p:grpSp>
        <p:nvGrpSpPr>
          <p:cNvPr id="4" name="Grup 3"/>
          <p:cNvGrpSpPr/>
          <p:nvPr/>
        </p:nvGrpSpPr>
        <p:grpSpPr>
          <a:xfrm>
            <a:off x="8269896" y="4217173"/>
            <a:ext cx="2210092" cy="1086551"/>
            <a:chOff x="8269896" y="4217173"/>
            <a:chExt cx="2210092" cy="1086551"/>
          </a:xfrm>
        </p:grpSpPr>
        <p:pic>
          <p:nvPicPr>
            <p:cNvPr id="49" name="Resim 48"/>
            <p:cNvPicPr>
              <a:picLocks noChangeAspect="1"/>
            </p:cNvPicPr>
            <p:nvPr/>
          </p:nvPicPr>
          <p:blipFill>
            <a:blip r:embed="rId5"/>
            <a:stretch>
              <a:fillRect/>
            </a:stretch>
          </p:blipFill>
          <p:spPr>
            <a:xfrm>
              <a:off x="8413064" y="5168724"/>
              <a:ext cx="1923750" cy="135000"/>
            </a:xfrm>
            <a:prstGeom prst="rect">
              <a:avLst/>
            </a:prstGeom>
          </p:spPr>
        </p:pic>
        <p:sp>
          <p:nvSpPr>
            <p:cNvPr id="54" name="Metin kutusu 53"/>
            <p:cNvSpPr txBox="1"/>
            <p:nvPr/>
          </p:nvSpPr>
          <p:spPr>
            <a:xfrm>
              <a:off x="8269896" y="4217173"/>
              <a:ext cx="2210092" cy="954107"/>
            </a:xfrm>
            <a:prstGeom prst="rect">
              <a:avLst/>
            </a:prstGeom>
            <a:noFill/>
          </p:spPr>
          <p:txBody>
            <a:bodyPr wrap="none" rtlCol="0">
              <a:spAutoFit/>
            </a:bodyPr>
            <a:lstStyle/>
            <a:p>
              <a:pPr algn="ctr"/>
              <a:r>
                <a:rPr lang="tr-TR" sz="2800" b="1" dirty="0">
                  <a:solidFill>
                    <a:srgbClr val="231F20"/>
                  </a:solidFill>
                </a:rPr>
                <a:t>Yapacak</a:t>
              </a:r>
            </a:p>
            <a:p>
              <a:pPr algn="ctr"/>
              <a:r>
                <a:rPr lang="tr-TR" sz="2800" b="1" dirty="0">
                  <a:solidFill>
                    <a:srgbClr val="231F20"/>
                  </a:solidFill>
                </a:rPr>
                <a:t>hiçbir şey yok</a:t>
              </a:r>
            </a:p>
          </p:txBody>
        </p:sp>
      </p:grpSp>
      <p:grpSp>
        <p:nvGrpSpPr>
          <p:cNvPr id="5" name="Grup 4"/>
          <p:cNvGrpSpPr/>
          <p:nvPr/>
        </p:nvGrpSpPr>
        <p:grpSpPr>
          <a:xfrm>
            <a:off x="4584071" y="4236032"/>
            <a:ext cx="1923750" cy="1098353"/>
            <a:chOff x="4584071" y="4236032"/>
            <a:chExt cx="1923750" cy="1098353"/>
          </a:xfrm>
        </p:grpSpPr>
        <p:pic>
          <p:nvPicPr>
            <p:cNvPr id="51" name="Resim 50"/>
            <p:cNvPicPr>
              <a:picLocks noChangeAspect="1"/>
            </p:cNvPicPr>
            <p:nvPr/>
          </p:nvPicPr>
          <p:blipFill>
            <a:blip r:embed="rId5"/>
            <a:stretch>
              <a:fillRect/>
            </a:stretch>
          </p:blipFill>
          <p:spPr>
            <a:xfrm>
              <a:off x="4584071" y="5199385"/>
              <a:ext cx="1923750" cy="135000"/>
            </a:xfrm>
            <a:prstGeom prst="rect">
              <a:avLst/>
            </a:prstGeom>
          </p:spPr>
        </p:pic>
        <p:sp>
          <p:nvSpPr>
            <p:cNvPr id="55" name="Metin kutusu 54"/>
            <p:cNvSpPr txBox="1"/>
            <p:nvPr/>
          </p:nvSpPr>
          <p:spPr>
            <a:xfrm>
              <a:off x="4693790" y="4236032"/>
              <a:ext cx="1704314" cy="954107"/>
            </a:xfrm>
            <a:prstGeom prst="rect">
              <a:avLst/>
            </a:prstGeom>
            <a:noFill/>
          </p:spPr>
          <p:txBody>
            <a:bodyPr wrap="none" rtlCol="0">
              <a:spAutoFit/>
            </a:bodyPr>
            <a:lstStyle/>
            <a:p>
              <a:pPr algn="ctr"/>
              <a:r>
                <a:rPr lang="tr-TR" sz="2800" b="1" dirty="0">
                  <a:solidFill>
                    <a:srgbClr val="231F20"/>
                  </a:solidFill>
                </a:rPr>
                <a:t>Ben onsuz</a:t>
              </a:r>
            </a:p>
            <a:p>
              <a:pPr algn="ctr"/>
              <a:r>
                <a:rPr lang="tr-TR" sz="2800" b="1" dirty="0">
                  <a:solidFill>
                    <a:srgbClr val="231F20"/>
                  </a:solidFill>
                </a:rPr>
                <a:t>yapamam</a:t>
              </a:r>
            </a:p>
          </p:txBody>
        </p:sp>
      </p:grpSp>
    </p:spTree>
    <p:extLst>
      <p:ext uri="{BB962C8B-B14F-4D97-AF65-F5344CB8AC3E}">
        <p14:creationId xmlns:p14="http://schemas.microsoft.com/office/powerpoint/2010/main" val="66938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50"/>
                                        <p:tgtEl>
                                          <p:spTgt spid="4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50" fill="hold"/>
                                        <p:tgtEl>
                                          <p:spTgt spid="11"/>
                                        </p:tgtEl>
                                        <p:attrNameLst>
                                          <p:attrName>ppt_x</p:attrName>
                                        </p:attrNameLst>
                                      </p:cBhvr>
                                      <p:tavLst>
                                        <p:tav tm="0">
                                          <p:val>
                                            <p:strVal val="0-#ppt_w/2"/>
                                          </p:val>
                                        </p:tav>
                                        <p:tav tm="100000">
                                          <p:val>
                                            <p:strVal val="#ppt_x"/>
                                          </p:val>
                                        </p:tav>
                                      </p:tavLst>
                                    </p:anim>
                                    <p:anim calcmode="lin" valueType="num">
                                      <p:cBhvr additive="base">
                                        <p:cTn id="16" dur="25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50"/>
                                        <p:tgtEl>
                                          <p:spTgt spid="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250"/>
                                        <p:tgtEl>
                                          <p:spTgt spid="48"/>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50"/>
                                        <p:tgtEl>
                                          <p:spTgt spid="4"/>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250"/>
                                        <p:tgtEl>
                                          <p:spTgt spid="50"/>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etin kutusu 28"/>
          <p:cNvSpPr txBox="1"/>
          <p:nvPr/>
        </p:nvSpPr>
        <p:spPr>
          <a:xfrm>
            <a:off x="333226" y="468836"/>
            <a:ext cx="6894837" cy="830997"/>
          </a:xfrm>
          <a:prstGeom prst="rect">
            <a:avLst/>
          </a:prstGeom>
          <a:noFill/>
        </p:spPr>
        <p:txBody>
          <a:bodyPr wrap="none" rtlCol="0">
            <a:spAutoFit/>
          </a:bodyPr>
          <a:lstStyle/>
          <a:p>
            <a:r>
              <a:rPr lang="tr-TR" sz="4800" b="1" dirty="0"/>
              <a:t>Nasıl Bağımlı Hale Gelinir?</a:t>
            </a:r>
          </a:p>
        </p:txBody>
      </p:sp>
      <p:sp>
        <p:nvSpPr>
          <p:cNvPr id="48" name="Dikdörtgen 47"/>
          <p:cNvSpPr/>
          <p:nvPr/>
        </p:nvSpPr>
        <p:spPr>
          <a:xfrm>
            <a:off x="550554" y="2479001"/>
            <a:ext cx="8379437" cy="1569660"/>
          </a:xfrm>
          <a:prstGeom prst="rect">
            <a:avLst/>
          </a:prstGeom>
        </p:spPr>
        <p:txBody>
          <a:bodyPr wrap="square">
            <a:spAutoFit/>
          </a:bodyPr>
          <a:lstStyle/>
          <a:p>
            <a:r>
              <a:rPr lang="tr-TR" sz="2400" dirty="0"/>
              <a:t>Merak güzel bir duygudur. İnsan hayatında pek çok güzel şeyi merak yoluyla keşfeder. Ancak bazen arkadaşlarınızda gördüğünüz bir tablet ya da bilgisayar oyununu merak edip araştırırken, kendinizi aşırı derecede oyun oynarken bulabilirsiniz.</a:t>
            </a:r>
          </a:p>
        </p:txBody>
      </p:sp>
      <p:sp>
        <p:nvSpPr>
          <p:cNvPr id="15" name="Oval 5"/>
          <p:cNvSpPr>
            <a:spLocks noChangeArrowheads="1"/>
          </p:cNvSpPr>
          <p:nvPr/>
        </p:nvSpPr>
        <p:spPr bwMode="auto">
          <a:xfrm>
            <a:off x="11682413" y="244475"/>
            <a:ext cx="215900" cy="216000"/>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Oval 6"/>
          <p:cNvSpPr>
            <a:spLocks noChangeArrowheads="1"/>
          </p:cNvSpPr>
          <p:nvPr/>
        </p:nvSpPr>
        <p:spPr bwMode="auto">
          <a:xfrm>
            <a:off x="11126788" y="244475"/>
            <a:ext cx="216000" cy="216000"/>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7" name="Oval 7"/>
          <p:cNvSpPr>
            <a:spLocks noChangeArrowheads="1"/>
          </p:cNvSpPr>
          <p:nvPr/>
        </p:nvSpPr>
        <p:spPr bwMode="auto">
          <a:xfrm>
            <a:off x="10566400" y="244475"/>
            <a:ext cx="215900" cy="216000"/>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6" name="Grup 5"/>
          <p:cNvGrpSpPr/>
          <p:nvPr/>
        </p:nvGrpSpPr>
        <p:grpSpPr>
          <a:xfrm>
            <a:off x="517103" y="1600014"/>
            <a:ext cx="2653932" cy="585974"/>
            <a:chOff x="517103" y="1600014"/>
            <a:chExt cx="2653932" cy="585974"/>
          </a:xfrm>
        </p:grpSpPr>
        <p:sp>
          <p:nvSpPr>
            <p:cNvPr id="47" name="Metin kutusu 46"/>
            <p:cNvSpPr txBox="1"/>
            <p:nvPr/>
          </p:nvSpPr>
          <p:spPr>
            <a:xfrm>
              <a:off x="517103" y="1600014"/>
              <a:ext cx="2653932" cy="523220"/>
            </a:xfrm>
            <a:prstGeom prst="rect">
              <a:avLst/>
            </a:prstGeom>
            <a:noFill/>
          </p:spPr>
          <p:txBody>
            <a:bodyPr wrap="none" rtlCol="0">
              <a:spAutoFit/>
            </a:bodyPr>
            <a:lstStyle/>
            <a:p>
              <a:r>
                <a:rPr lang="tr-TR" sz="2800" b="1" dirty="0">
                  <a:solidFill>
                    <a:srgbClr val="231F20"/>
                  </a:solidFill>
                </a:rPr>
                <a:t>Merak Ediyorum</a:t>
              </a:r>
            </a:p>
          </p:txBody>
        </p:sp>
        <p:sp>
          <p:nvSpPr>
            <p:cNvPr id="5" name="Line 5"/>
            <p:cNvSpPr>
              <a:spLocks noChangeShapeType="1"/>
            </p:cNvSpPr>
            <p:nvPr/>
          </p:nvSpPr>
          <p:spPr bwMode="auto">
            <a:xfrm>
              <a:off x="608013" y="2185988"/>
              <a:ext cx="1702050" cy="0"/>
            </a:xfrm>
            <a:prstGeom prst="line">
              <a:avLst/>
            </a:prstGeom>
            <a:noFill/>
            <a:ln w="120650" cap="rnd">
              <a:solidFill>
                <a:srgbClr val="FAB52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pic>
        <p:nvPicPr>
          <p:cNvPr id="2" name="Resim 1"/>
          <p:cNvPicPr>
            <a:picLocks noChangeAspect="1"/>
          </p:cNvPicPr>
          <p:nvPr/>
        </p:nvPicPr>
        <p:blipFill>
          <a:blip r:embed="rId3"/>
          <a:stretch>
            <a:fillRect/>
          </a:stretch>
        </p:blipFill>
        <p:spPr>
          <a:xfrm>
            <a:off x="8476163" y="2446218"/>
            <a:ext cx="3206250" cy="3195000"/>
          </a:xfrm>
          <a:prstGeom prst="rect">
            <a:avLst/>
          </a:prstGeom>
        </p:spPr>
      </p:pic>
    </p:spTree>
    <p:extLst>
      <p:ext uri="{BB962C8B-B14F-4D97-AF65-F5344CB8AC3E}">
        <p14:creationId xmlns:p14="http://schemas.microsoft.com/office/powerpoint/2010/main" val="133475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childTnLst>
                          </p:cTn>
                        </p:par>
                        <p:par>
                          <p:cTn id="8" fill="hold">
                            <p:stCondLst>
                              <p:cond delay="2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 fill="hold"/>
                                        <p:tgtEl>
                                          <p:spTgt spid="15"/>
                                        </p:tgtEl>
                                        <p:attrNameLst>
                                          <p:attrName>ppt_w</p:attrName>
                                        </p:attrNameLst>
                                      </p:cBhvr>
                                      <p:tavLst>
                                        <p:tav tm="0">
                                          <p:val>
                                            <p:fltVal val="0"/>
                                          </p:val>
                                        </p:tav>
                                        <p:tav tm="100000">
                                          <p:val>
                                            <p:strVal val="#ppt_w"/>
                                          </p:val>
                                        </p:tav>
                                      </p:tavLst>
                                    </p:anim>
                                    <p:anim calcmode="lin" valueType="num">
                                      <p:cBhvr>
                                        <p:cTn id="12" dur="100" fill="hold"/>
                                        <p:tgtEl>
                                          <p:spTgt spid="15"/>
                                        </p:tgtEl>
                                        <p:attrNameLst>
                                          <p:attrName>ppt_h</p:attrName>
                                        </p:attrNameLst>
                                      </p:cBhvr>
                                      <p:tavLst>
                                        <p:tav tm="0">
                                          <p:val>
                                            <p:fltVal val="0"/>
                                          </p:val>
                                        </p:tav>
                                        <p:tav tm="100000">
                                          <p:val>
                                            <p:strVal val="#ppt_h"/>
                                          </p:val>
                                        </p:tav>
                                      </p:tavLst>
                                    </p:anim>
                                    <p:animEffect transition="in" filter="fade">
                                      <p:cBhvr>
                                        <p:cTn id="13" dur="100"/>
                                        <p:tgtEl>
                                          <p:spTgt spid="15"/>
                                        </p:tgtEl>
                                      </p:cBhvr>
                                    </p:animEffect>
                                  </p:childTnLst>
                                </p:cTn>
                              </p:par>
                            </p:childTnLst>
                          </p:cTn>
                        </p:par>
                        <p:par>
                          <p:cTn id="14" fill="hold">
                            <p:stCondLst>
                              <p:cond delay="350"/>
                            </p:stCondLst>
                            <p:childTnLst>
                              <p:par>
                                <p:cTn id="15" presetID="53"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 fill="hold"/>
                                        <p:tgtEl>
                                          <p:spTgt spid="16"/>
                                        </p:tgtEl>
                                        <p:attrNameLst>
                                          <p:attrName>ppt_w</p:attrName>
                                        </p:attrNameLst>
                                      </p:cBhvr>
                                      <p:tavLst>
                                        <p:tav tm="0">
                                          <p:val>
                                            <p:fltVal val="0"/>
                                          </p:val>
                                        </p:tav>
                                        <p:tav tm="100000">
                                          <p:val>
                                            <p:strVal val="#ppt_w"/>
                                          </p:val>
                                        </p:tav>
                                      </p:tavLst>
                                    </p:anim>
                                    <p:anim calcmode="lin" valueType="num">
                                      <p:cBhvr>
                                        <p:cTn id="18" dur="100" fill="hold"/>
                                        <p:tgtEl>
                                          <p:spTgt spid="16"/>
                                        </p:tgtEl>
                                        <p:attrNameLst>
                                          <p:attrName>ppt_h</p:attrName>
                                        </p:attrNameLst>
                                      </p:cBhvr>
                                      <p:tavLst>
                                        <p:tav tm="0">
                                          <p:val>
                                            <p:fltVal val="0"/>
                                          </p:val>
                                        </p:tav>
                                        <p:tav tm="100000">
                                          <p:val>
                                            <p:strVal val="#ppt_h"/>
                                          </p:val>
                                        </p:tav>
                                      </p:tavLst>
                                    </p:anim>
                                    <p:animEffect transition="in" filter="fade">
                                      <p:cBhvr>
                                        <p:cTn id="19" dur="100"/>
                                        <p:tgtEl>
                                          <p:spTgt spid="16"/>
                                        </p:tgtEl>
                                      </p:cBhvr>
                                    </p:animEffect>
                                  </p:childTnLst>
                                </p:cTn>
                              </p:par>
                            </p:childTnLst>
                          </p:cTn>
                        </p:par>
                        <p:par>
                          <p:cTn id="20" fill="hold">
                            <p:stCondLst>
                              <p:cond delay="450"/>
                            </p:stCondLst>
                            <p:childTnLst>
                              <p:par>
                                <p:cTn id="21" presetID="53"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 fill="hold"/>
                                        <p:tgtEl>
                                          <p:spTgt spid="17"/>
                                        </p:tgtEl>
                                        <p:attrNameLst>
                                          <p:attrName>ppt_w</p:attrName>
                                        </p:attrNameLst>
                                      </p:cBhvr>
                                      <p:tavLst>
                                        <p:tav tm="0">
                                          <p:val>
                                            <p:fltVal val="0"/>
                                          </p:val>
                                        </p:tav>
                                        <p:tav tm="100000">
                                          <p:val>
                                            <p:strVal val="#ppt_w"/>
                                          </p:val>
                                        </p:tav>
                                      </p:tavLst>
                                    </p:anim>
                                    <p:anim calcmode="lin" valueType="num">
                                      <p:cBhvr>
                                        <p:cTn id="24" dur="100" fill="hold"/>
                                        <p:tgtEl>
                                          <p:spTgt spid="17"/>
                                        </p:tgtEl>
                                        <p:attrNameLst>
                                          <p:attrName>ppt_h</p:attrName>
                                        </p:attrNameLst>
                                      </p:cBhvr>
                                      <p:tavLst>
                                        <p:tav tm="0">
                                          <p:val>
                                            <p:fltVal val="0"/>
                                          </p:val>
                                        </p:tav>
                                        <p:tav tm="100000">
                                          <p:val>
                                            <p:strVal val="#ppt_h"/>
                                          </p:val>
                                        </p:tav>
                                      </p:tavLst>
                                    </p:anim>
                                    <p:animEffect transition="in" filter="fade">
                                      <p:cBhvr>
                                        <p:cTn id="25" dur="100"/>
                                        <p:tgtEl>
                                          <p:spTgt spid="17"/>
                                        </p:tgtEl>
                                      </p:cBhvr>
                                    </p:animEffect>
                                  </p:childTnLst>
                                </p:cTn>
                              </p:par>
                            </p:childTnLst>
                          </p:cTn>
                        </p:par>
                        <p:par>
                          <p:cTn id="26" fill="hold">
                            <p:stCondLst>
                              <p:cond delay="55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childTnLst>
                          </p:cTn>
                        </p:par>
                        <p:par>
                          <p:cTn id="30" fill="hold">
                            <p:stCondLst>
                              <p:cond delay="800"/>
                            </p:stCondLst>
                            <p:childTnLst>
                              <p:par>
                                <p:cTn id="31" presetID="10" presetClass="entr" presetSubtype="0"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250"/>
                                        <p:tgtEl>
                                          <p:spTgt spid="48"/>
                                        </p:tgtEl>
                                      </p:cBhvr>
                                    </p:animEffect>
                                  </p:childTnLst>
                                </p:cTn>
                              </p:par>
                            </p:childTnLst>
                          </p:cTn>
                        </p:par>
                        <p:par>
                          <p:cTn id="34" fill="hold">
                            <p:stCondLst>
                              <p:cond delay="105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8" grpId="0"/>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etin kutusu 28"/>
          <p:cNvSpPr txBox="1"/>
          <p:nvPr/>
        </p:nvSpPr>
        <p:spPr>
          <a:xfrm>
            <a:off x="333226" y="468836"/>
            <a:ext cx="6894837" cy="830997"/>
          </a:xfrm>
          <a:prstGeom prst="rect">
            <a:avLst/>
          </a:prstGeom>
          <a:noFill/>
        </p:spPr>
        <p:txBody>
          <a:bodyPr wrap="none" rtlCol="0">
            <a:spAutoFit/>
          </a:bodyPr>
          <a:lstStyle/>
          <a:p>
            <a:r>
              <a:rPr lang="tr-TR" sz="4800" b="1" dirty="0"/>
              <a:t>Nasıl Bağımlı Hale Gelinir?</a:t>
            </a:r>
          </a:p>
        </p:txBody>
      </p:sp>
      <p:sp>
        <p:nvSpPr>
          <p:cNvPr id="48" name="Dikdörtgen 47"/>
          <p:cNvSpPr/>
          <p:nvPr/>
        </p:nvSpPr>
        <p:spPr>
          <a:xfrm>
            <a:off x="550555" y="2479002"/>
            <a:ext cx="8140822" cy="1569660"/>
          </a:xfrm>
          <a:prstGeom prst="rect">
            <a:avLst/>
          </a:prstGeom>
        </p:spPr>
        <p:txBody>
          <a:bodyPr wrap="square">
            <a:spAutoFit/>
          </a:bodyPr>
          <a:lstStyle/>
          <a:p>
            <a:r>
              <a:rPr lang="tr-TR" sz="2400" dirty="0"/>
              <a:t>Arkadaşlarınızdan etkilenebilirsiniz. Sırf onlarla aynı şeyleri yapmak için aynı tablet ve bilgisayar</a:t>
            </a:r>
            <a:r>
              <a:rPr lang="tr-TR" sz="2000" dirty="0"/>
              <a:t> </a:t>
            </a:r>
            <a:r>
              <a:rPr lang="tr-TR" sz="2400" dirty="0"/>
              <a:t>oyunlarını oynamak, aynı dizileri seyretmek isteyebilirsiniz. Bu şekilde başlayan bilgisayar ve tablet oyunları bir süre sonra bağımlılığa dönüşebilir.</a:t>
            </a:r>
          </a:p>
        </p:txBody>
      </p:sp>
      <p:sp>
        <p:nvSpPr>
          <p:cNvPr id="15" name="Oval 5"/>
          <p:cNvSpPr>
            <a:spLocks noChangeArrowheads="1"/>
          </p:cNvSpPr>
          <p:nvPr/>
        </p:nvSpPr>
        <p:spPr bwMode="auto">
          <a:xfrm>
            <a:off x="11682413" y="244475"/>
            <a:ext cx="215900" cy="216000"/>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Oval 6"/>
          <p:cNvSpPr>
            <a:spLocks noChangeArrowheads="1"/>
          </p:cNvSpPr>
          <p:nvPr/>
        </p:nvSpPr>
        <p:spPr bwMode="auto">
          <a:xfrm>
            <a:off x="11126788" y="244475"/>
            <a:ext cx="216000" cy="216000"/>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7" name="Oval 7"/>
          <p:cNvSpPr>
            <a:spLocks noChangeArrowheads="1"/>
          </p:cNvSpPr>
          <p:nvPr/>
        </p:nvSpPr>
        <p:spPr bwMode="auto">
          <a:xfrm>
            <a:off x="10566400" y="244475"/>
            <a:ext cx="215900" cy="216000"/>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7" name="Grup 6"/>
          <p:cNvGrpSpPr/>
          <p:nvPr/>
        </p:nvGrpSpPr>
        <p:grpSpPr>
          <a:xfrm>
            <a:off x="517103" y="1600014"/>
            <a:ext cx="3529941" cy="585974"/>
            <a:chOff x="517103" y="1600014"/>
            <a:chExt cx="3529941" cy="585974"/>
          </a:xfrm>
        </p:grpSpPr>
        <p:sp>
          <p:nvSpPr>
            <p:cNvPr id="47" name="Metin kutusu 46"/>
            <p:cNvSpPr txBox="1"/>
            <p:nvPr/>
          </p:nvSpPr>
          <p:spPr>
            <a:xfrm>
              <a:off x="517103" y="1600014"/>
              <a:ext cx="3529941" cy="523220"/>
            </a:xfrm>
            <a:prstGeom prst="rect">
              <a:avLst/>
            </a:prstGeom>
            <a:noFill/>
          </p:spPr>
          <p:txBody>
            <a:bodyPr wrap="none" rtlCol="0">
              <a:spAutoFit/>
            </a:bodyPr>
            <a:lstStyle/>
            <a:p>
              <a:r>
                <a:rPr lang="tr-TR" sz="2800" b="1" dirty="0">
                  <a:solidFill>
                    <a:srgbClr val="231F20"/>
                  </a:solidFill>
                </a:rPr>
                <a:t>Arkadaşlarım Oynuyor</a:t>
              </a:r>
            </a:p>
          </p:txBody>
        </p:sp>
        <p:sp>
          <p:nvSpPr>
            <p:cNvPr id="6" name="Line 5"/>
            <p:cNvSpPr>
              <a:spLocks noChangeShapeType="1"/>
            </p:cNvSpPr>
            <p:nvPr/>
          </p:nvSpPr>
          <p:spPr bwMode="auto">
            <a:xfrm>
              <a:off x="608012" y="2185988"/>
              <a:ext cx="2300557" cy="0"/>
            </a:xfrm>
            <a:prstGeom prst="line">
              <a:avLst/>
            </a:prstGeom>
            <a:noFill/>
            <a:ln w="120650" cap="rnd">
              <a:solidFill>
                <a:srgbClr val="FAB52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pic>
        <p:nvPicPr>
          <p:cNvPr id="2" name="Resim 1"/>
          <p:cNvPicPr>
            <a:picLocks noChangeAspect="1"/>
          </p:cNvPicPr>
          <p:nvPr/>
        </p:nvPicPr>
        <p:blipFill>
          <a:blip r:embed="rId3"/>
          <a:stretch>
            <a:fillRect/>
          </a:stretch>
        </p:blipFill>
        <p:spPr>
          <a:xfrm>
            <a:off x="8048663" y="2462996"/>
            <a:ext cx="3633750" cy="3195000"/>
          </a:xfrm>
          <a:prstGeom prst="rect">
            <a:avLst/>
          </a:prstGeom>
        </p:spPr>
      </p:pic>
    </p:spTree>
    <p:extLst>
      <p:ext uri="{BB962C8B-B14F-4D97-AF65-F5344CB8AC3E}">
        <p14:creationId xmlns:p14="http://schemas.microsoft.com/office/powerpoint/2010/main" val="13742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childTnLst>
                          </p:cTn>
                        </p:par>
                        <p:par>
                          <p:cTn id="8" fill="hold">
                            <p:stCondLst>
                              <p:cond delay="2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 fill="hold"/>
                                        <p:tgtEl>
                                          <p:spTgt spid="15"/>
                                        </p:tgtEl>
                                        <p:attrNameLst>
                                          <p:attrName>ppt_w</p:attrName>
                                        </p:attrNameLst>
                                      </p:cBhvr>
                                      <p:tavLst>
                                        <p:tav tm="0">
                                          <p:val>
                                            <p:fltVal val="0"/>
                                          </p:val>
                                        </p:tav>
                                        <p:tav tm="100000">
                                          <p:val>
                                            <p:strVal val="#ppt_w"/>
                                          </p:val>
                                        </p:tav>
                                      </p:tavLst>
                                    </p:anim>
                                    <p:anim calcmode="lin" valueType="num">
                                      <p:cBhvr>
                                        <p:cTn id="12" dur="100" fill="hold"/>
                                        <p:tgtEl>
                                          <p:spTgt spid="15"/>
                                        </p:tgtEl>
                                        <p:attrNameLst>
                                          <p:attrName>ppt_h</p:attrName>
                                        </p:attrNameLst>
                                      </p:cBhvr>
                                      <p:tavLst>
                                        <p:tav tm="0">
                                          <p:val>
                                            <p:fltVal val="0"/>
                                          </p:val>
                                        </p:tav>
                                        <p:tav tm="100000">
                                          <p:val>
                                            <p:strVal val="#ppt_h"/>
                                          </p:val>
                                        </p:tav>
                                      </p:tavLst>
                                    </p:anim>
                                    <p:animEffect transition="in" filter="fade">
                                      <p:cBhvr>
                                        <p:cTn id="13" dur="100"/>
                                        <p:tgtEl>
                                          <p:spTgt spid="15"/>
                                        </p:tgtEl>
                                      </p:cBhvr>
                                    </p:animEffect>
                                  </p:childTnLst>
                                </p:cTn>
                              </p:par>
                            </p:childTnLst>
                          </p:cTn>
                        </p:par>
                        <p:par>
                          <p:cTn id="14" fill="hold">
                            <p:stCondLst>
                              <p:cond delay="350"/>
                            </p:stCondLst>
                            <p:childTnLst>
                              <p:par>
                                <p:cTn id="15" presetID="53"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 fill="hold"/>
                                        <p:tgtEl>
                                          <p:spTgt spid="16"/>
                                        </p:tgtEl>
                                        <p:attrNameLst>
                                          <p:attrName>ppt_w</p:attrName>
                                        </p:attrNameLst>
                                      </p:cBhvr>
                                      <p:tavLst>
                                        <p:tav tm="0">
                                          <p:val>
                                            <p:fltVal val="0"/>
                                          </p:val>
                                        </p:tav>
                                        <p:tav tm="100000">
                                          <p:val>
                                            <p:strVal val="#ppt_w"/>
                                          </p:val>
                                        </p:tav>
                                      </p:tavLst>
                                    </p:anim>
                                    <p:anim calcmode="lin" valueType="num">
                                      <p:cBhvr>
                                        <p:cTn id="18" dur="100" fill="hold"/>
                                        <p:tgtEl>
                                          <p:spTgt spid="16"/>
                                        </p:tgtEl>
                                        <p:attrNameLst>
                                          <p:attrName>ppt_h</p:attrName>
                                        </p:attrNameLst>
                                      </p:cBhvr>
                                      <p:tavLst>
                                        <p:tav tm="0">
                                          <p:val>
                                            <p:fltVal val="0"/>
                                          </p:val>
                                        </p:tav>
                                        <p:tav tm="100000">
                                          <p:val>
                                            <p:strVal val="#ppt_h"/>
                                          </p:val>
                                        </p:tav>
                                      </p:tavLst>
                                    </p:anim>
                                    <p:animEffect transition="in" filter="fade">
                                      <p:cBhvr>
                                        <p:cTn id="19" dur="100"/>
                                        <p:tgtEl>
                                          <p:spTgt spid="16"/>
                                        </p:tgtEl>
                                      </p:cBhvr>
                                    </p:animEffect>
                                  </p:childTnLst>
                                </p:cTn>
                              </p:par>
                            </p:childTnLst>
                          </p:cTn>
                        </p:par>
                        <p:par>
                          <p:cTn id="20" fill="hold">
                            <p:stCondLst>
                              <p:cond delay="450"/>
                            </p:stCondLst>
                            <p:childTnLst>
                              <p:par>
                                <p:cTn id="21" presetID="53"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 fill="hold"/>
                                        <p:tgtEl>
                                          <p:spTgt spid="17"/>
                                        </p:tgtEl>
                                        <p:attrNameLst>
                                          <p:attrName>ppt_w</p:attrName>
                                        </p:attrNameLst>
                                      </p:cBhvr>
                                      <p:tavLst>
                                        <p:tav tm="0">
                                          <p:val>
                                            <p:fltVal val="0"/>
                                          </p:val>
                                        </p:tav>
                                        <p:tav tm="100000">
                                          <p:val>
                                            <p:strVal val="#ppt_w"/>
                                          </p:val>
                                        </p:tav>
                                      </p:tavLst>
                                    </p:anim>
                                    <p:anim calcmode="lin" valueType="num">
                                      <p:cBhvr>
                                        <p:cTn id="24" dur="100" fill="hold"/>
                                        <p:tgtEl>
                                          <p:spTgt spid="17"/>
                                        </p:tgtEl>
                                        <p:attrNameLst>
                                          <p:attrName>ppt_h</p:attrName>
                                        </p:attrNameLst>
                                      </p:cBhvr>
                                      <p:tavLst>
                                        <p:tav tm="0">
                                          <p:val>
                                            <p:fltVal val="0"/>
                                          </p:val>
                                        </p:tav>
                                        <p:tav tm="100000">
                                          <p:val>
                                            <p:strVal val="#ppt_h"/>
                                          </p:val>
                                        </p:tav>
                                      </p:tavLst>
                                    </p:anim>
                                    <p:animEffect transition="in" filter="fade">
                                      <p:cBhvr>
                                        <p:cTn id="25" dur="100"/>
                                        <p:tgtEl>
                                          <p:spTgt spid="17"/>
                                        </p:tgtEl>
                                      </p:cBhvr>
                                    </p:animEffect>
                                  </p:childTnLst>
                                </p:cTn>
                              </p:par>
                            </p:childTnLst>
                          </p:cTn>
                        </p:par>
                        <p:par>
                          <p:cTn id="26" fill="hold">
                            <p:stCondLst>
                              <p:cond delay="5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par>
                          <p:cTn id="30" fill="hold">
                            <p:stCondLst>
                              <p:cond delay="800"/>
                            </p:stCondLst>
                            <p:childTnLst>
                              <p:par>
                                <p:cTn id="31" presetID="10" presetClass="entr" presetSubtype="0"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250"/>
                                        <p:tgtEl>
                                          <p:spTgt spid="48"/>
                                        </p:tgtEl>
                                      </p:cBhvr>
                                    </p:animEffect>
                                  </p:childTnLst>
                                </p:cTn>
                              </p:par>
                            </p:childTnLst>
                          </p:cTn>
                        </p:par>
                        <p:par>
                          <p:cTn id="34" fill="hold">
                            <p:stCondLst>
                              <p:cond delay="105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8" grpId="0"/>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Metin kutusu 28"/>
          <p:cNvSpPr txBox="1"/>
          <p:nvPr/>
        </p:nvSpPr>
        <p:spPr>
          <a:xfrm>
            <a:off x="333226" y="468836"/>
            <a:ext cx="6894837" cy="830997"/>
          </a:xfrm>
          <a:prstGeom prst="rect">
            <a:avLst/>
          </a:prstGeom>
          <a:noFill/>
        </p:spPr>
        <p:txBody>
          <a:bodyPr wrap="none" rtlCol="0">
            <a:spAutoFit/>
          </a:bodyPr>
          <a:lstStyle/>
          <a:p>
            <a:r>
              <a:rPr lang="tr-TR" sz="4800" b="1" dirty="0"/>
              <a:t>Nasıl Bağımlı Hale Gelinir?</a:t>
            </a:r>
          </a:p>
        </p:txBody>
      </p:sp>
      <p:sp>
        <p:nvSpPr>
          <p:cNvPr id="48" name="Dikdörtgen 47"/>
          <p:cNvSpPr/>
          <p:nvPr/>
        </p:nvSpPr>
        <p:spPr>
          <a:xfrm>
            <a:off x="550555" y="2479002"/>
            <a:ext cx="8140822" cy="1569660"/>
          </a:xfrm>
          <a:prstGeom prst="rect">
            <a:avLst/>
          </a:prstGeom>
        </p:spPr>
        <p:txBody>
          <a:bodyPr wrap="square">
            <a:spAutoFit/>
          </a:bodyPr>
          <a:lstStyle/>
          <a:p>
            <a:r>
              <a:rPr lang="tr-TR" sz="2400" dirty="0"/>
              <a:t>Boş zamanınızı faydalı uğraşlarla değerlendiremediğinizde bilgisayara yönelebilirsiniz. Bazen canınız sıkılır. Can sıkıntınızı bilgisayarda oyun oynayarak gidermek istersiniz. Zamanla bu alışkanlığınız bağımlılığa dönüşebilir. </a:t>
            </a:r>
          </a:p>
        </p:txBody>
      </p:sp>
      <p:sp>
        <p:nvSpPr>
          <p:cNvPr id="15" name="Oval 5"/>
          <p:cNvSpPr>
            <a:spLocks noChangeArrowheads="1"/>
          </p:cNvSpPr>
          <p:nvPr/>
        </p:nvSpPr>
        <p:spPr bwMode="auto">
          <a:xfrm>
            <a:off x="11682413" y="244475"/>
            <a:ext cx="215900" cy="216000"/>
          </a:xfrm>
          <a:prstGeom prst="ellipse">
            <a:avLst/>
          </a:pr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6" name="Oval 6"/>
          <p:cNvSpPr>
            <a:spLocks noChangeArrowheads="1"/>
          </p:cNvSpPr>
          <p:nvPr/>
        </p:nvSpPr>
        <p:spPr bwMode="auto">
          <a:xfrm>
            <a:off x="11126788" y="244475"/>
            <a:ext cx="216000" cy="216000"/>
          </a:xfrm>
          <a:prstGeom prst="ellipse">
            <a:avLst/>
          </a:pr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7" name="Oval 7"/>
          <p:cNvSpPr>
            <a:spLocks noChangeArrowheads="1"/>
          </p:cNvSpPr>
          <p:nvPr/>
        </p:nvSpPr>
        <p:spPr bwMode="auto">
          <a:xfrm>
            <a:off x="10566400" y="244475"/>
            <a:ext cx="215900" cy="216000"/>
          </a:xfrm>
          <a:prstGeom prst="ellipse">
            <a:avLst/>
          </a:prstGeom>
          <a:solidFill>
            <a:srgbClr val="FAB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nvGrpSpPr>
          <p:cNvPr id="6" name="Grup 5"/>
          <p:cNvGrpSpPr/>
          <p:nvPr/>
        </p:nvGrpSpPr>
        <p:grpSpPr>
          <a:xfrm>
            <a:off x="517103" y="1600014"/>
            <a:ext cx="2365712" cy="585974"/>
            <a:chOff x="517103" y="1600014"/>
            <a:chExt cx="2365712" cy="585974"/>
          </a:xfrm>
        </p:grpSpPr>
        <p:sp>
          <p:nvSpPr>
            <p:cNvPr id="47" name="Metin kutusu 46"/>
            <p:cNvSpPr txBox="1"/>
            <p:nvPr/>
          </p:nvSpPr>
          <p:spPr>
            <a:xfrm>
              <a:off x="517103" y="1600014"/>
              <a:ext cx="2365712" cy="523220"/>
            </a:xfrm>
            <a:prstGeom prst="rect">
              <a:avLst/>
            </a:prstGeom>
            <a:noFill/>
          </p:spPr>
          <p:txBody>
            <a:bodyPr wrap="none" rtlCol="0">
              <a:spAutoFit/>
            </a:bodyPr>
            <a:lstStyle/>
            <a:p>
              <a:r>
                <a:rPr lang="tr-TR" sz="2800" b="1" dirty="0">
                  <a:solidFill>
                    <a:srgbClr val="231F20"/>
                  </a:solidFill>
                </a:rPr>
                <a:t>Canım</a:t>
              </a:r>
              <a:r>
                <a:rPr lang="tr-TR" sz="2000" b="1" dirty="0">
                  <a:solidFill>
                    <a:srgbClr val="231F20"/>
                  </a:solidFill>
                </a:rPr>
                <a:t> </a:t>
              </a:r>
              <a:r>
                <a:rPr lang="tr-TR" sz="2800" b="1" dirty="0">
                  <a:solidFill>
                    <a:srgbClr val="231F20"/>
                  </a:solidFill>
                </a:rPr>
                <a:t>Sıkılıyor</a:t>
              </a:r>
              <a:endParaRPr lang="tr-TR" sz="2000" b="1" dirty="0">
                <a:solidFill>
                  <a:srgbClr val="231F20"/>
                </a:solidFill>
              </a:endParaRPr>
            </a:p>
          </p:txBody>
        </p:sp>
        <p:sp>
          <p:nvSpPr>
            <p:cNvPr id="5" name="Line 5"/>
            <p:cNvSpPr>
              <a:spLocks noChangeShapeType="1"/>
            </p:cNvSpPr>
            <p:nvPr/>
          </p:nvSpPr>
          <p:spPr bwMode="auto">
            <a:xfrm>
              <a:off x="608013" y="2185988"/>
              <a:ext cx="1499920" cy="0"/>
            </a:xfrm>
            <a:prstGeom prst="line">
              <a:avLst/>
            </a:prstGeom>
            <a:noFill/>
            <a:ln w="120650" cap="rnd">
              <a:solidFill>
                <a:srgbClr val="FAB529"/>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grpSp>
      <p:pic>
        <p:nvPicPr>
          <p:cNvPr id="2" name="Resim 1"/>
          <p:cNvPicPr>
            <a:picLocks noChangeAspect="1"/>
          </p:cNvPicPr>
          <p:nvPr/>
        </p:nvPicPr>
        <p:blipFill>
          <a:blip r:embed="rId3"/>
          <a:stretch>
            <a:fillRect/>
          </a:stretch>
        </p:blipFill>
        <p:spPr>
          <a:xfrm>
            <a:off x="9117413" y="2446218"/>
            <a:ext cx="2565000" cy="3195000"/>
          </a:xfrm>
          <a:prstGeom prst="rect">
            <a:avLst/>
          </a:prstGeom>
        </p:spPr>
      </p:pic>
    </p:spTree>
    <p:extLst>
      <p:ext uri="{BB962C8B-B14F-4D97-AF65-F5344CB8AC3E}">
        <p14:creationId xmlns:p14="http://schemas.microsoft.com/office/powerpoint/2010/main" val="10637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childTnLst>
                                </p:cTn>
                              </p:par>
                            </p:childTnLst>
                          </p:cTn>
                        </p:par>
                        <p:par>
                          <p:cTn id="8" fill="hold">
                            <p:stCondLst>
                              <p:cond delay="25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 fill="hold"/>
                                        <p:tgtEl>
                                          <p:spTgt spid="15"/>
                                        </p:tgtEl>
                                        <p:attrNameLst>
                                          <p:attrName>ppt_w</p:attrName>
                                        </p:attrNameLst>
                                      </p:cBhvr>
                                      <p:tavLst>
                                        <p:tav tm="0">
                                          <p:val>
                                            <p:fltVal val="0"/>
                                          </p:val>
                                        </p:tav>
                                        <p:tav tm="100000">
                                          <p:val>
                                            <p:strVal val="#ppt_w"/>
                                          </p:val>
                                        </p:tav>
                                      </p:tavLst>
                                    </p:anim>
                                    <p:anim calcmode="lin" valueType="num">
                                      <p:cBhvr>
                                        <p:cTn id="12" dur="100" fill="hold"/>
                                        <p:tgtEl>
                                          <p:spTgt spid="15"/>
                                        </p:tgtEl>
                                        <p:attrNameLst>
                                          <p:attrName>ppt_h</p:attrName>
                                        </p:attrNameLst>
                                      </p:cBhvr>
                                      <p:tavLst>
                                        <p:tav tm="0">
                                          <p:val>
                                            <p:fltVal val="0"/>
                                          </p:val>
                                        </p:tav>
                                        <p:tav tm="100000">
                                          <p:val>
                                            <p:strVal val="#ppt_h"/>
                                          </p:val>
                                        </p:tav>
                                      </p:tavLst>
                                    </p:anim>
                                    <p:animEffect transition="in" filter="fade">
                                      <p:cBhvr>
                                        <p:cTn id="13" dur="100"/>
                                        <p:tgtEl>
                                          <p:spTgt spid="15"/>
                                        </p:tgtEl>
                                      </p:cBhvr>
                                    </p:animEffect>
                                  </p:childTnLst>
                                </p:cTn>
                              </p:par>
                            </p:childTnLst>
                          </p:cTn>
                        </p:par>
                        <p:par>
                          <p:cTn id="14" fill="hold">
                            <p:stCondLst>
                              <p:cond delay="350"/>
                            </p:stCondLst>
                            <p:childTnLst>
                              <p:par>
                                <p:cTn id="15" presetID="53"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 fill="hold"/>
                                        <p:tgtEl>
                                          <p:spTgt spid="16"/>
                                        </p:tgtEl>
                                        <p:attrNameLst>
                                          <p:attrName>ppt_w</p:attrName>
                                        </p:attrNameLst>
                                      </p:cBhvr>
                                      <p:tavLst>
                                        <p:tav tm="0">
                                          <p:val>
                                            <p:fltVal val="0"/>
                                          </p:val>
                                        </p:tav>
                                        <p:tav tm="100000">
                                          <p:val>
                                            <p:strVal val="#ppt_w"/>
                                          </p:val>
                                        </p:tav>
                                      </p:tavLst>
                                    </p:anim>
                                    <p:anim calcmode="lin" valueType="num">
                                      <p:cBhvr>
                                        <p:cTn id="18" dur="100" fill="hold"/>
                                        <p:tgtEl>
                                          <p:spTgt spid="16"/>
                                        </p:tgtEl>
                                        <p:attrNameLst>
                                          <p:attrName>ppt_h</p:attrName>
                                        </p:attrNameLst>
                                      </p:cBhvr>
                                      <p:tavLst>
                                        <p:tav tm="0">
                                          <p:val>
                                            <p:fltVal val="0"/>
                                          </p:val>
                                        </p:tav>
                                        <p:tav tm="100000">
                                          <p:val>
                                            <p:strVal val="#ppt_h"/>
                                          </p:val>
                                        </p:tav>
                                      </p:tavLst>
                                    </p:anim>
                                    <p:animEffect transition="in" filter="fade">
                                      <p:cBhvr>
                                        <p:cTn id="19" dur="100"/>
                                        <p:tgtEl>
                                          <p:spTgt spid="16"/>
                                        </p:tgtEl>
                                      </p:cBhvr>
                                    </p:animEffect>
                                  </p:childTnLst>
                                </p:cTn>
                              </p:par>
                            </p:childTnLst>
                          </p:cTn>
                        </p:par>
                        <p:par>
                          <p:cTn id="20" fill="hold">
                            <p:stCondLst>
                              <p:cond delay="450"/>
                            </p:stCondLst>
                            <p:childTnLst>
                              <p:par>
                                <p:cTn id="21" presetID="53" presetClass="entr" presetSubtype="16"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 fill="hold"/>
                                        <p:tgtEl>
                                          <p:spTgt spid="17"/>
                                        </p:tgtEl>
                                        <p:attrNameLst>
                                          <p:attrName>ppt_w</p:attrName>
                                        </p:attrNameLst>
                                      </p:cBhvr>
                                      <p:tavLst>
                                        <p:tav tm="0">
                                          <p:val>
                                            <p:fltVal val="0"/>
                                          </p:val>
                                        </p:tav>
                                        <p:tav tm="100000">
                                          <p:val>
                                            <p:strVal val="#ppt_w"/>
                                          </p:val>
                                        </p:tav>
                                      </p:tavLst>
                                    </p:anim>
                                    <p:anim calcmode="lin" valueType="num">
                                      <p:cBhvr>
                                        <p:cTn id="24" dur="100" fill="hold"/>
                                        <p:tgtEl>
                                          <p:spTgt spid="17"/>
                                        </p:tgtEl>
                                        <p:attrNameLst>
                                          <p:attrName>ppt_h</p:attrName>
                                        </p:attrNameLst>
                                      </p:cBhvr>
                                      <p:tavLst>
                                        <p:tav tm="0">
                                          <p:val>
                                            <p:fltVal val="0"/>
                                          </p:val>
                                        </p:tav>
                                        <p:tav tm="100000">
                                          <p:val>
                                            <p:strVal val="#ppt_h"/>
                                          </p:val>
                                        </p:tav>
                                      </p:tavLst>
                                    </p:anim>
                                    <p:animEffect transition="in" filter="fade">
                                      <p:cBhvr>
                                        <p:cTn id="25" dur="100"/>
                                        <p:tgtEl>
                                          <p:spTgt spid="17"/>
                                        </p:tgtEl>
                                      </p:cBhvr>
                                    </p:animEffect>
                                  </p:childTnLst>
                                </p:cTn>
                              </p:par>
                            </p:childTnLst>
                          </p:cTn>
                        </p:par>
                        <p:par>
                          <p:cTn id="26" fill="hold">
                            <p:stCondLst>
                              <p:cond delay="55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childTnLst>
                          </p:cTn>
                        </p:par>
                        <p:par>
                          <p:cTn id="30" fill="hold">
                            <p:stCondLst>
                              <p:cond delay="800"/>
                            </p:stCondLst>
                            <p:childTnLst>
                              <p:par>
                                <p:cTn id="31" presetID="10" presetClass="entr" presetSubtype="0" fill="hold" grpId="0"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250"/>
                                        <p:tgtEl>
                                          <p:spTgt spid="48"/>
                                        </p:tgtEl>
                                      </p:cBhvr>
                                    </p:animEffect>
                                  </p:childTnLst>
                                </p:cTn>
                              </p:par>
                            </p:childTnLst>
                          </p:cTn>
                        </p:par>
                        <p:par>
                          <p:cTn id="34" fill="hold">
                            <p:stCondLst>
                              <p:cond delay="105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8" grpId="0"/>
      <p:bldP spid="15" grpId="0" animBg="1"/>
      <p:bldP spid="16" grpId="0" animBg="1"/>
      <p:bldP spid="17" grpId="0" animBg="1"/>
    </p:bldLst>
  </p:timing>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2790</TotalTime>
  <Words>1280</Words>
  <Application>Microsoft Office PowerPoint</Application>
  <PresentationFormat>Geniş ekran</PresentationFormat>
  <Paragraphs>312</Paragraphs>
  <Slides>38</Slides>
  <Notes>34</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38</vt:i4>
      </vt:variant>
    </vt:vector>
  </HeadingPairs>
  <TitlesOfParts>
    <vt:vector size="43" baseType="lpstr">
      <vt:lpstr>Arial</vt:lpstr>
      <vt:lpstr>Calibri</vt:lpstr>
      <vt:lpstr>Calibri Light</vt:lpstr>
      <vt:lpstr>Myriad Pro</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BTR</cp:lastModifiedBy>
  <cp:revision>434</cp:revision>
  <dcterms:created xsi:type="dcterms:W3CDTF">2016-10-05T12:53:14Z</dcterms:created>
  <dcterms:modified xsi:type="dcterms:W3CDTF">2023-10-11T06:05:09Z</dcterms:modified>
</cp:coreProperties>
</file>